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33" r:id="rId2"/>
    <p:sldId id="335" r:id="rId3"/>
    <p:sldId id="357" r:id="rId4"/>
    <p:sldId id="356" r:id="rId5"/>
    <p:sldId id="336" r:id="rId6"/>
    <p:sldId id="355" r:id="rId7"/>
    <p:sldId id="337" r:id="rId8"/>
    <p:sldId id="338" r:id="rId9"/>
    <p:sldId id="345" r:id="rId10"/>
    <p:sldId id="347" r:id="rId11"/>
    <p:sldId id="348" r:id="rId12"/>
    <p:sldId id="346" r:id="rId13"/>
    <p:sldId id="350" r:id="rId14"/>
    <p:sldId id="339" r:id="rId15"/>
    <p:sldId id="342" r:id="rId16"/>
    <p:sldId id="340" r:id="rId17"/>
    <p:sldId id="343" r:id="rId18"/>
    <p:sldId id="352" r:id="rId19"/>
    <p:sldId id="353" r:id="rId20"/>
    <p:sldId id="354" r:id="rId21"/>
    <p:sldId id="349" r:id="rId22"/>
    <p:sldId id="358" r:id="rId2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32" autoAdjust="0"/>
    <p:restoredTop sz="94675" autoAdjust="0"/>
  </p:normalViewPr>
  <p:slideViewPr>
    <p:cSldViewPr>
      <p:cViewPr>
        <p:scale>
          <a:sx n="63" d="100"/>
          <a:sy n="63" d="100"/>
        </p:scale>
        <p:origin x="-3024" y="-112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0BB60B-8C6D-4F56-8C8D-ACCCDD0F5658}" type="datetimeFigureOut">
              <a:rPr lang="ru-RU"/>
              <a:pPr>
                <a:defRPr/>
              </a:pPr>
              <a:t>02.04.2018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F85478-41A7-4CCA-91F5-5AE61C2357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365861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A9F467-A312-4BFC-8164-02AA10912476}" type="datetimeFigureOut">
              <a:rPr lang="ru-RU"/>
              <a:pPr>
                <a:defRPr/>
              </a:pPr>
              <a:t>02.04.2018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C5A8AF-4F56-405C-A7B0-273AEDCCE1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991484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40D6EF-369E-40EC-BBEA-C9262C41FFDB}" type="datetimeFigureOut">
              <a:rPr lang="ru-RU"/>
              <a:pPr>
                <a:defRPr/>
              </a:pPr>
              <a:t>02.04.2018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2EC812-A8A3-4E33-BAC3-9560DD28C0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577871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49732A-BA1C-4FC7-A26F-2A2D2C04B098}" type="datetimeFigureOut">
              <a:rPr lang="ru-RU"/>
              <a:pPr>
                <a:defRPr/>
              </a:pPr>
              <a:t>02.04.2018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293655-36CE-4406-A121-7CE812D2E5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061807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E3DF90-3EE3-409F-9F37-0C449E61C28C}" type="datetimeFigureOut">
              <a:rPr lang="ru-RU"/>
              <a:pPr>
                <a:defRPr/>
              </a:pPr>
              <a:t>02.04.2018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979B0D-7515-44C9-B6C5-4E41C6CFBB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307395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C6481A-8CA2-41E7-A6A3-0C1CE4A3A9E0}" type="datetimeFigureOut">
              <a:rPr lang="ru-RU"/>
              <a:pPr>
                <a:defRPr/>
              </a:pPr>
              <a:t>02.04.2018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96C807-29EC-43B0-BE68-B16A35D9F3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614844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170B5E-17AF-409A-BD34-2603045BF788}" type="datetimeFigureOut">
              <a:rPr lang="ru-RU"/>
              <a:pPr>
                <a:defRPr/>
              </a:pPr>
              <a:t>02.04.2018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980F5C-23F5-4133-952D-0B8EDCB6E0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879590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4BD04D-CAEC-4CEA-B4B2-959B677D9C58}" type="datetimeFigureOut">
              <a:rPr lang="ru-RU"/>
              <a:pPr>
                <a:defRPr/>
              </a:pPr>
              <a:t>02.04.2018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10B445-A699-4477-81AD-36EA1798CE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287083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89EFC6-AC4B-4990-9EE6-D53D361E553D}" type="datetimeFigureOut">
              <a:rPr lang="ru-RU"/>
              <a:pPr>
                <a:defRPr/>
              </a:pPr>
              <a:t>02.04.2018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34484D-F98D-4879-9033-5F51847095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660860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1CF552-A9E8-4273-91E1-8130EF6F5764}" type="datetimeFigureOut">
              <a:rPr lang="ru-RU"/>
              <a:pPr>
                <a:defRPr/>
              </a:pPr>
              <a:t>02.04.2018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952D72-7BEC-44BB-8492-6EE9816F98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659593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72F3B9-7AA6-4838-B2EC-3F8C5E3F35C6}" type="datetimeFigureOut">
              <a:rPr lang="ru-RU"/>
              <a:pPr>
                <a:defRPr/>
              </a:pPr>
              <a:t>02.04.2018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AF7198-FF17-4495-AD75-D7C95400D6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383549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1B9078A-17DF-46B4-8993-90D8621E665C}" type="datetimeFigureOut">
              <a:rPr lang="ru-RU"/>
              <a:pPr>
                <a:defRPr/>
              </a:pPr>
              <a:t>02.04.2018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13C425D-C1F8-455E-8AFB-97C3611A87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052736"/>
            <a:ext cx="9036496" cy="4248472"/>
          </a:xfrm>
        </p:spPr>
        <p:txBody>
          <a:bodyPr/>
          <a:lstStyle/>
          <a:p>
            <a:r>
              <a:rPr lang="ba-RU" sz="8000" b="1" dirty="0" smtClean="0">
                <a:solidFill>
                  <a:srgbClr val="FF0000"/>
                </a:solidFill>
                <a:latin typeface="+mn-lt"/>
              </a:rPr>
              <a:t>Мостай Кәрим − Башҡортостандың Халыҡ шағиры</a:t>
            </a:r>
            <a:endParaRPr lang="ba-RU" sz="80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649696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a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a-RU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813498">
            <a:off x="5079765" y="584330"/>
            <a:ext cx="3441530" cy="5721499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ba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1207625">
            <a:off x="506970" y="541630"/>
            <a:ext cx="4155092" cy="3956370"/>
          </a:xfrm>
        </p:spPr>
      </p:pic>
    </p:spTree>
    <p:extLst>
      <p:ext uri="{BB962C8B-B14F-4D97-AF65-F5344CB8AC3E}">
        <p14:creationId xmlns:p14="http://schemas.microsoft.com/office/powerpoint/2010/main" xmlns="" val="3028335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816540">
            <a:off x="3983352" y="2017862"/>
            <a:ext cx="5028187" cy="416541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a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a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3720" y="260648"/>
            <a:ext cx="4040187" cy="3252690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ba-RU" dirty="0"/>
          </a:p>
        </p:txBody>
      </p:sp>
    </p:spTree>
    <p:extLst>
      <p:ext uri="{BB962C8B-B14F-4D97-AF65-F5344CB8AC3E}">
        <p14:creationId xmlns:p14="http://schemas.microsoft.com/office/powerpoint/2010/main" xmlns="" val="3677492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a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a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0926920">
            <a:off x="1187624" y="332656"/>
            <a:ext cx="3081926" cy="4490333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ba-RU"/>
          </a:p>
        </p:txBody>
      </p:sp>
      <p:pic>
        <p:nvPicPr>
          <p:cNvPr id="10" name="Объект 9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68868" y="908720"/>
            <a:ext cx="3947548" cy="5571138"/>
          </a:xfrm>
        </p:spPr>
      </p:pic>
    </p:spTree>
    <p:extLst>
      <p:ext uri="{BB962C8B-B14F-4D97-AF65-F5344CB8AC3E}">
        <p14:creationId xmlns:p14="http://schemas.microsoft.com/office/powerpoint/2010/main" xmlns="" val="2273303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a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a-RU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340179">
            <a:off x="3842874" y="2069613"/>
            <a:ext cx="4769895" cy="4426335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ba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8" y="332656"/>
            <a:ext cx="4041775" cy="3031331"/>
          </a:xfrm>
        </p:spPr>
      </p:pic>
    </p:spTree>
    <p:extLst>
      <p:ext uri="{BB962C8B-B14F-4D97-AF65-F5344CB8AC3E}">
        <p14:creationId xmlns:p14="http://schemas.microsoft.com/office/powerpoint/2010/main" xmlns="" val="2949529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a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a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ba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ba-RU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7969" y="836713"/>
            <a:ext cx="8674761" cy="5256584"/>
          </a:xfrm>
        </p:spPr>
      </p:pic>
    </p:spTree>
    <p:extLst>
      <p:ext uri="{BB962C8B-B14F-4D97-AF65-F5344CB8AC3E}">
        <p14:creationId xmlns:p14="http://schemas.microsoft.com/office/powerpoint/2010/main" xmlns="" val="891863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60032" y="260648"/>
            <a:ext cx="4032448" cy="5058812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a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a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2924944"/>
            <a:ext cx="5445556" cy="3550956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ba-RU"/>
          </a:p>
        </p:txBody>
      </p:sp>
    </p:spTree>
    <p:extLst>
      <p:ext uri="{BB962C8B-B14F-4D97-AF65-F5344CB8AC3E}">
        <p14:creationId xmlns:p14="http://schemas.microsoft.com/office/powerpoint/2010/main" xmlns="" val="1647466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143000"/>
          </a:xfrm>
        </p:spPr>
        <p:txBody>
          <a:bodyPr/>
          <a:lstStyle/>
          <a:p>
            <a:endParaRPr lang="ba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a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ba-RU"/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16016" y="980728"/>
            <a:ext cx="4185465" cy="5400600"/>
          </a:xfrm>
        </p:spPr>
      </p:pic>
      <p:sp>
        <p:nvSpPr>
          <p:cNvPr id="10" name="Объект 9"/>
          <p:cNvSpPr>
            <a:spLocks noGrp="1"/>
          </p:cNvSpPr>
          <p:nvPr>
            <p:ph sz="half" idx="2"/>
          </p:nvPr>
        </p:nvSpPr>
        <p:spPr>
          <a:xfrm>
            <a:off x="323528" y="32048"/>
            <a:ext cx="4040188" cy="3951288"/>
          </a:xfrm>
        </p:spPr>
        <p:txBody>
          <a:bodyPr/>
          <a:lstStyle/>
          <a:p>
            <a:r>
              <a:rPr lang="ru-RU" sz="1400" dirty="0" smtClean="0">
                <a:solidFill>
                  <a:schemeClr val="tx2"/>
                </a:solidFill>
              </a:rPr>
              <a:t>      </a:t>
            </a:r>
            <a:r>
              <a:rPr lang="ru-RU" sz="1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ҠОШТАР </a:t>
            </a:r>
            <a:r>
              <a:rPr lang="ru-RU" sz="1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ОСОРАМ</a:t>
            </a:r>
            <a:br>
              <a:rPr lang="ru-RU" sz="1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Ваҡ</a:t>
            </a:r>
            <a:r>
              <a:rPr lang="ru-RU" sz="1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мәшәҡәт</a:t>
            </a:r>
            <a:r>
              <a:rPr lang="ru-RU" sz="1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ығы-зығы</a:t>
            </a:r>
            <a:r>
              <a:rPr lang="ru-RU" sz="1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тамам</a:t>
            </a:r>
            <a:r>
              <a:rPr lang="ru-RU" sz="1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br>
              <a:rPr lang="ru-RU" sz="1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Бар </a:t>
            </a:r>
            <a:r>
              <a:rPr lang="ru-RU" sz="1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эшемдең</a:t>
            </a:r>
            <a:r>
              <a:rPr lang="ru-RU" sz="1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сыҡтым</a:t>
            </a:r>
            <a:r>
              <a:rPr lang="ru-RU" sz="1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осона</a:t>
            </a:r>
            <a:r>
              <a:rPr lang="ru-RU" sz="1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1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Шуға</a:t>
            </a:r>
            <a:r>
              <a:rPr lang="ru-RU" sz="1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күрә</a:t>
            </a:r>
            <a:r>
              <a:rPr lang="ru-RU" sz="1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бөгөн</a:t>
            </a:r>
            <a:r>
              <a:rPr lang="ru-RU" sz="1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таңдан</a:t>
            </a:r>
            <a:r>
              <a:rPr lang="ru-RU" sz="1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алып</a:t>
            </a:r>
            <a:r>
              <a:rPr lang="ru-RU" sz="1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Күкрәгемдән</a:t>
            </a:r>
            <a:r>
              <a:rPr lang="ru-RU" sz="1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ҡоштар</a:t>
            </a:r>
            <a:r>
              <a:rPr lang="ru-RU" sz="1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осорам</a:t>
            </a:r>
            <a:r>
              <a:rPr lang="ru-RU" sz="1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1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Аҡлыҡ</a:t>
            </a:r>
            <a:r>
              <a:rPr lang="ru-RU" sz="1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хаҡлыҡ</a:t>
            </a:r>
            <a:r>
              <a:rPr lang="ru-RU" sz="1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өсөн</a:t>
            </a:r>
            <a:r>
              <a:rPr lang="ru-RU" sz="1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көрәшселәр</a:t>
            </a:r>
            <a:r>
              <a:rPr lang="ru-RU" sz="1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br>
              <a:rPr lang="ru-RU" sz="1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Тәү</a:t>
            </a:r>
            <a:r>
              <a:rPr lang="ru-RU" sz="1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бүләгем</a:t>
            </a:r>
            <a:r>
              <a:rPr lang="ru-RU" sz="1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һеҙгә</a:t>
            </a:r>
            <a:r>
              <a:rPr lang="ru-RU" sz="1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ҡарағыҙ</a:t>
            </a:r>
            <a:r>
              <a:rPr lang="ru-RU" sz="1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lang="ru-RU" sz="1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Ҡанаттарын</a:t>
            </a:r>
            <a:r>
              <a:rPr lang="ru-RU" sz="1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ғорур</a:t>
            </a:r>
            <a:r>
              <a:rPr lang="ru-RU" sz="1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ҡаға-ҡаға</a:t>
            </a:r>
            <a:r>
              <a:rPr lang="ru-RU" sz="1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Күтәрелде</a:t>
            </a:r>
            <a:r>
              <a:rPr lang="ru-RU" sz="1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күккә</a:t>
            </a:r>
            <a:r>
              <a:rPr lang="ru-RU" sz="1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ҡарағош</a:t>
            </a:r>
            <a:r>
              <a:rPr lang="ru-RU" sz="1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1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Юлдағылар</a:t>
            </a:r>
            <a:r>
              <a:rPr lang="ru-RU" sz="1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r>
              <a:rPr lang="ru-RU" sz="1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Һеҙгә</a:t>
            </a:r>
            <a:r>
              <a:rPr lang="ru-RU" sz="1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ебәрәмен</a:t>
            </a:r>
            <a:r>
              <a:rPr lang="ru-RU" sz="1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Ел-</a:t>
            </a:r>
            <a:r>
              <a:rPr lang="ru-RU" sz="1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дауылдар</a:t>
            </a:r>
            <a:r>
              <a:rPr lang="ru-RU" sz="1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үтер</a:t>
            </a:r>
            <a:r>
              <a:rPr lang="ru-RU" sz="1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торнаны</a:t>
            </a:r>
            <a:r>
              <a:rPr lang="ru-RU" sz="1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1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Сирлеләрем</a:t>
            </a:r>
            <a:r>
              <a:rPr lang="ru-RU" sz="1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кәкүк</a:t>
            </a:r>
            <a:r>
              <a:rPr lang="ru-RU" sz="1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осорам</a:t>
            </a:r>
            <a:r>
              <a:rPr lang="ru-RU" sz="1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һеҙгә</a:t>
            </a:r>
            <a:r>
              <a:rPr lang="ru-RU" sz="1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 </a:t>
            </a:r>
            <a:br>
              <a:rPr lang="ru-RU" sz="1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Оҙаҡ-оҙаҡ</a:t>
            </a:r>
            <a:r>
              <a:rPr lang="ru-RU" sz="1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саҡыра</a:t>
            </a:r>
            <a:r>
              <a:rPr lang="ru-RU" sz="1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торғанын</a:t>
            </a:r>
            <a:r>
              <a:rPr lang="ru-RU" sz="1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1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Сығып</a:t>
            </a:r>
            <a:r>
              <a:rPr lang="ru-RU" sz="1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осто</a:t>
            </a:r>
            <a:r>
              <a:rPr lang="ru-RU" sz="1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ярһыу</a:t>
            </a:r>
            <a:r>
              <a:rPr lang="ru-RU" sz="1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</a:t>
            </a:r>
            <a:r>
              <a:rPr lang="ru-RU" sz="1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һандуғас</a:t>
            </a:r>
            <a:r>
              <a:rPr lang="ru-RU" sz="1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br>
              <a:rPr lang="ru-RU" sz="1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Ғашиҡтарым</a:t>
            </a:r>
            <a:r>
              <a:rPr lang="ru-RU" sz="1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һеҙҙең</a:t>
            </a:r>
            <a:r>
              <a:rPr lang="ru-RU" sz="1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өлөшкә</a:t>
            </a:r>
            <a:r>
              <a:rPr lang="ru-RU" sz="1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1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Көткәндәргә</a:t>
            </a:r>
            <a:r>
              <a:rPr lang="ru-RU" sz="1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1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аҡ</a:t>
            </a:r>
            <a:r>
              <a:rPr lang="ru-RU" sz="1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күгәрсен</a:t>
            </a:r>
            <a:r>
              <a:rPr lang="ru-RU" sz="1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килер</a:t>
            </a:r>
            <a:r>
              <a:rPr lang="ru-RU" sz="1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br>
              <a:rPr lang="ru-RU" sz="1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Яңы</a:t>
            </a:r>
            <a:r>
              <a:rPr lang="ru-RU" sz="1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өмөт</a:t>
            </a:r>
            <a:r>
              <a:rPr lang="ru-RU" sz="1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өҫтәп</a:t>
            </a:r>
            <a:r>
              <a:rPr lang="ru-RU" sz="1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өмөткә</a:t>
            </a:r>
            <a:r>
              <a:rPr lang="ru-RU" sz="1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1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Хыялыйҙар</a:t>
            </a:r>
            <a:r>
              <a:rPr lang="ru-RU" sz="1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сая</a:t>
            </a:r>
            <a:r>
              <a:rPr lang="ru-RU" sz="1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һәм</a:t>
            </a:r>
            <a:r>
              <a:rPr lang="ru-RU" sz="1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йыуаштар</a:t>
            </a:r>
            <a:r>
              <a:rPr lang="ru-RU" sz="1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br>
              <a:rPr lang="ru-RU" sz="1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Һәммәгеҙгә</a:t>
            </a:r>
            <a:r>
              <a:rPr lang="ru-RU" sz="1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тейер</a:t>
            </a:r>
            <a:r>
              <a:rPr lang="ru-RU" sz="1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ҡошом</a:t>
            </a:r>
            <a:r>
              <a:rPr lang="ru-RU" sz="1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бар.</a:t>
            </a:r>
            <a:br>
              <a:rPr lang="ru-RU" sz="1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Ғәмһеҙҙәргә</a:t>
            </a:r>
            <a:r>
              <a:rPr lang="ru-RU" sz="1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генә</a:t>
            </a:r>
            <a:r>
              <a:rPr lang="ru-RU" sz="1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һис</a:t>
            </a:r>
            <a:r>
              <a:rPr lang="ru-RU" sz="1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нәмә</a:t>
            </a:r>
            <a:r>
              <a:rPr lang="ru-RU" sz="1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юҡ</a:t>
            </a:r>
            <a:r>
              <a:rPr lang="ru-RU" sz="1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 </a:t>
            </a:r>
            <a:br>
              <a:rPr lang="ru-RU" sz="1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Әйҙә</a:t>
            </a:r>
            <a:r>
              <a:rPr lang="ru-RU" sz="1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улар </a:t>
            </a:r>
            <a:r>
              <a:rPr lang="ru-RU" sz="1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ҡошһоҙ</a:t>
            </a:r>
            <a:r>
              <a:rPr lang="ru-RU" sz="1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торһондар</a:t>
            </a:r>
            <a:r>
              <a:rPr lang="ru-RU" sz="1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1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Ығы-зығы</a:t>
            </a:r>
            <a:r>
              <a:rPr lang="ru-RU" sz="1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ваҡ</a:t>
            </a:r>
            <a:r>
              <a:rPr lang="ru-RU" sz="1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мәшәҡәт</a:t>
            </a:r>
            <a:r>
              <a:rPr lang="ru-RU" sz="1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тамам</a:t>
            </a:r>
            <a:r>
              <a:rPr lang="ru-RU" sz="1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br>
              <a:rPr lang="ru-RU" sz="1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Бар </a:t>
            </a:r>
            <a:r>
              <a:rPr lang="ru-RU" sz="1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эшемдең</a:t>
            </a:r>
            <a:r>
              <a:rPr lang="ru-RU" sz="1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сыҡтым</a:t>
            </a:r>
            <a:r>
              <a:rPr lang="ru-RU" sz="1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осона</a:t>
            </a:r>
            <a:r>
              <a:rPr lang="ru-RU" sz="1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1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Шуға</a:t>
            </a:r>
            <a:r>
              <a:rPr lang="ru-RU" sz="1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күрә</a:t>
            </a:r>
            <a:r>
              <a:rPr lang="ru-RU" sz="1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һәр</a:t>
            </a:r>
            <a:r>
              <a:rPr lang="ru-RU" sz="1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көн</a:t>
            </a:r>
            <a:r>
              <a:rPr lang="ru-RU" sz="1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таңдан</a:t>
            </a:r>
            <a:r>
              <a:rPr lang="ru-RU" sz="1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алып</a:t>
            </a:r>
            <a:r>
              <a:rPr lang="ru-RU" sz="1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Күкрәгемдән</a:t>
            </a:r>
            <a:r>
              <a:rPr lang="ru-RU" sz="1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ҡоштар</a:t>
            </a:r>
            <a:r>
              <a:rPr lang="ru-RU" sz="1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осорам</a:t>
            </a:r>
            <a:r>
              <a:rPr lang="ru-RU" sz="1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1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1970</a:t>
            </a:r>
            <a:endParaRPr lang="ru-RU" sz="14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70850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a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a-RU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9552" y="188640"/>
            <a:ext cx="3396516" cy="3981111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ba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075806">
            <a:off x="3316159" y="3024538"/>
            <a:ext cx="5477679" cy="3932801"/>
          </a:xfrm>
        </p:spPr>
      </p:pic>
    </p:spTree>
    <p:extLst>
      <p:ext uri="{BB962C8B-B14F-4D97-AF65-F5344CB8AC3E}">
        <p14:creationId xmlns:p14="http://schemas.microsoft.com/office/powerpoint/2010/main" xmlns="" val="1809701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a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a-RU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560" y="154475"/>
            <a:ext cx="7920880" cy="6324423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ba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ba-RU" dirty="0"/>
          </a:p>
        </p:txBody>
      </p:sp>
    </p:spTree>
    <p:extLst>
      <p:ext uri="{BB962C8B-B14F-4D97-AF65-F5344CB8AC3E}">
        <p14:creationId xmlns:p14="http://schemas.microsoft.com/office/powerpoint/2010/main" xmlns="" val="955507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a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5300" y="260074"/>
            <a:ext cx="5516860" cy="6259514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ba-RU"/>
          </a:p>
        </p:txBody>
      </p:sp>
    </p:spTree>
    <p:extLst>
      <p:ext uri="{BB962C8B-B14F-4D97-AF65-F5344CB8AC3E}">
        <p14:creationId xmlns:p14="http://schemas.microsoft.com/office/powerpoint/2010/main" xmlns="" val="2286443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a-RU" sz="6000" b="1" dirty="0" smtClean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Мостай Кәрим</a:t>
            </a:r>
            <a:endParaRPr lang="ba-RU" sz="6000" b="1" dirty="0">
              <a:solidFill>
                <a:srgbClr val="FF0000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a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16016" y="2348880"/>
            <a:ext cx="4040188" cy="3951288"/>
          </a:xfrm>
        </p:spPr>
        <p:txBody>
          <a:bodyPr/>
          <a:lstStyle/>
          <a:p>
            <a:r>
              <a:rPr lang="ru-RU" sz="18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1919</a:t>
            </a:r>
            <a:r>
              <a:rPr lang="ru-RU" sz="1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йылдың</a:t>
            </a:r>
            <a:r>
              <a:rPr lang="ru-RU" sz="1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 </a:t>
            </a:r>
            <a:r>
              <a:rPr lang="ru-RU" sz="1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октябрендә</a:t>
            </a:r>
            <a:r>
              <a:rPr lang="ru-RU" sz="1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хәҙерге</a:t>
            </a:r>
            <a:r>
              <a:rPr lang="ru-RU" sz="1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ba-RU" sz="18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Шишмә </a:t>
            </a:r>
            <a:r>
              <a:rPr lang="ru-RU" sz="18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районының</a:t>
            </a:r>
            <a:r>
              <a:rPr lang="ru-RU" sz="18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Келәш</a:t>
            </a:r>
            <a:r>
              <a:rPr lang="ru-RU" sz="18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ауылында</a:t>
            </a:r>
            <a:r>
              <a:rPr lang="ru-RU" sz="1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крәҫтиән</a:t>
            </a:r>
            <a:r>
              <a:rPr lang="ru-RU" sz="1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ғаиләһендә</a:t>
            </a:r>
            <a:r>
              <a:rPr lang="ru-RU" sz="1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тыуған</a:t>
            </a:r>
            <a:r>
              <a:rPr lang="ru-RU" sz="1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  <a:endParaRPr lang="ru-RU" sz="18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1941-се </a:t>
            </a:r>
            <a:r>
              <a:rPr lang="ru-RU" sz="1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йылда</a:t>
            </a:r>
            <a:r>
              <a:rPr lang="ru-RU" sz="1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Башҡорт</a:t>
            </a:r>
            <a:r>
              <a:rPr lang="ru-RU" sz="1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дәүләт</a:t>
            </a:r>
            <a:r>
              <a:rPr lang="ru-RU" sz="1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университетының</a:t>
            </a:r>
            <a:r>
              <a:rPr lang="ru-RU" sz="1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тел </a:t>
            </a:r>
            <a:r>
              <a:rPr lang="ru-RU" sz="1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һәм</a:t>
            </a:r>
            <a:r>
              <a:rPr lang="ru-RU" sz="1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әҙәбиәт</a:t>
            </a:r>
            <a:r>
              <a:rPr lang="ru-RU" sz="1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факультетын</a:t>
            </a:r>
            <a:r>
              <a:rPr lang="ru-RU" sz="1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тамамлай</a:t>
            </a:r>
            <a:r>
              <a:rPr lang="ru-RU" sz="1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  <a:endParaRPr lang="ru-RU" sz="18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Бөйөк</a:t>
            </a:r>
            <a:r>
              <a:rPr lang="ru-RU" sz="18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Ватан</a:t>
            </a:r>
            <a:r>
              <a:rPr lang="ru-RU" sz="1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һуғышы</a:t>
            </a:r>
            <a:r>
              <a:rPr lang="ru-RU" sz="1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башланыу</a:t>
            </a:r>
            <a:r>
              <a:rPr lang="ru-RU" sz="1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менән</a:t>
            </a:r>
            <a:r>
              <a:rPr lang="ru-RU" sz="1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фронтҡа</a:t>
            </a:r>
            <a:r>
              <a:rPr lang="ru-RU" sz="1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китә</a:t>
            </a:r>
            <a:r>
              <a:rPr lang="ru-RU" sz="1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һуғышта</a:t>
            </a:r>
            <a:r>
              <a:rPr lang="ru-RU" sz="1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элемтә</a:t>
            </a:r>
            <a:r>
              <a:rPr lang="ru-RU" sz="1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башлығы</a:t>
            </a:r>
            <a:r>
              <a:rPr lang="ru-RU" sz="1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һәм</a:t>
            </a:r>
            <a:r>
              <a:rPr lang="ru-RU" sz="1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артиллерия штабы </a:t>
            </a:r>
            <a:r>
              <a:rPr lang="ru-RU" sz="1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башлығы</a:t>
            </a:r>
            <a:r>
              <a:rPr lang="ru-RU" sz="1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булып</a:t>
            </a:r>
            <a:r>
              <a:rPr lang="ru-RU" sz="1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хеҙмәт</a:t>
            </a:r>
            <a:r>
              <a:rPr lang="ru-RU" sz="1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итә</a:t>
            </a:r>
            <a:r>
              <a:rPr lang="ru-RU" sz="1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Ҡаты</a:t>
            </a:r>
            <a:r>
              <a:rPr lang="ru-RU" sz="1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йәрәхәтләнә</a:t>
            </a:r>
            <a:r>
              <a:rPr lang="ru-RU" sz="1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мина </a:t>
            </a:r>
            <a:r>
              <a:rPr lang="ru-RU" sz="1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ярсығы</a:t>
            </a:r>
            <a:r>
              <a:rPr lang="ru-RU" sz="1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күкрәгенә</a:t>
            </a:r>
            <a:r>
              <a:rPr lang="ru-RU" sz="1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инеп</a:t>
            </a:r>
            <a:r>
              <a:rPr lang="ru-RU" sz="1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йөрәгенә</a:t>
            </a:r>
            <a:r>
              <a:rPr lang="ru-RU" sz="1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саҡ</a:t>
            </a:r>
            <a:r>
              <a:rPr lang="ru-RU" sz="1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ҡына</a:t>
            </a:r>
            <a:r>
              <a:rPr lang="ru-RU" sz="1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барып</a:t>
            </a:r>
            <a:r>
              <a:rPr lang="ru-RU" sz="1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етмәй</a:t>
            </a:r>
            <a:r>
              <a:rPr lang="ru-RU" sz="1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ҡала</a:t>
            </a:r>
            <a:r>
              <a:rPr lang="ru-RU" sz="1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ba-RU" sz="18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ba-RU"/>
          </a:p>
        </p:txBody>
      </p:sp>
      <p:pic>
        <p:nvPicPr>
          <p:cNvPr id="9" name="Объект 3"/>
          <p:cNvPicPr>
            <a:picLocks noGrp="1" noChangeAspect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5024" y="1556792"/>
            <a:ext cx="3415983" cy="4670971"/>
          </a:xfrm>
        </p:spPr>
      </p:pic>
    </p:spTree>
    <p:extLst>
      <p:ext uri="{BB962C8B-B14F-4D97-AF65-F5344CB8AC3E}">
        <p14:creationId xmlns:p14="http://schemas.microsoft.com/office/powerpoint/2010/main" xmlns="" val="3310032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a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71600" y="259160"/>
            <a:ext cx="4248472" cy="6247129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ba-RU"/>
          </a:p>
        </p:txBody>
      </p:sp>
    </p:spTree>
    <p:extLst>
      <p:ext uri="{BB962C8B-B14F-4D97-AF65-F5344CB8AC3E}">
        <p14:creationId xmlns:p14="http://schemas.microsoft.com/office/powerpoint/2010/main" xmlns="" val="1925912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a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a-RU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47864" y="2708920"/>
            <a:ext cx="5648421" cy="3540682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ba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8" y="260648"/>
            <a:ext cx="4041775" cy="3697854"/>
          </a:xfrm>
        </p:spPr>
      </p:pic>
    </p:spTree>
    <p:extLst>
      <p:ext uri="{BB962C8B-B14F-4D97-AF65-F5344CB8AC3E}">
        <p14:creationId xmlns:p14="http://schemas.microsoft.com/office/powerpoint/2010/main" xmlns="" val="1799945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ba-RU" dirty="0" smtClean="0">
                <a:solidFill>
                  <a:schemeClr val="tx2"/>
                </a:solidFill>
              </a:rPr>
              <a:t>Төҙөнө:</a:t>
            </a:r>
            <a:br>
              <a:rPr lang="ba-RU" dirty="0" smtClean="0">
                <a:solidFill>
                  <a:schemeClr val="tx2"/>
                </a:solidFill>
              </a:rPr>
            </a:br>
            <a:r>
              <a:rPr lang="ba-RU" dirty="0" smtClean="0">
                <a:solidFill>
                  <a:schemeClr val="tx2"/>
                </a:solidFill>
              </a:rPr>
              <a:t> Торомтаева </a:t>
            </a:r>
            <a:br>
              <a:rPr lang="ba-RU" dirty="0" smtClean="0">
                <a:solidFill>
                  <a:schemeClr val="tx2"/>
                </a:solidFill>
              </a:rPr>
            </a:br>
            <a:r>
              <a:rPr lang="ba-RU" dirty="0" smtClean="0">
                <a:solidFill>
                  <a:schemeClr val="tx2"/>
                </a:solidFill>
              </a:rPr>
              <a:t>Рәмилә Юлай ҡыҙы</a:t>
            </a:r>
            <a:br>
              <a:rPr lang="ba-RU" dirty="0" smtClean="0">
                <a:solidFill>
                  <a:schemeClr val="tx2"/>
                </a:solidFill>
              </a:rPr>
            </a:br>
            <a:r>
              <a:rPr lang="ba-RU" dirty="0" smtClean="0">
                <a:solidFill>
                  <a:schemeClr val="tx2"/>
                </a:solidFill>
              </a:rPr>
              <a:t/>
            </a:r>
            <a:br>
              <a:rPr lang="ba-RU" dirty="0" smtClean="0">
                <a:solidFill>
                  <a:schemeClr val="tx2"/>
                </a:solidFill>
              </a:rPr>
            </a:br>
            <a:r>
              <a:rPr lang="ba-RU" dirty="0" smtClean="0">
                <a:solidFill>
                  <a:schemeClr val="tx2"/>
                </a:solidFill>
              </a:rPr>
              <a:t>материалдар интернеттан алынды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18947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67544" y="836712"/>
            <a:ext cx="4028256" cy="5040560"/>
          </a:xfrm>
        </p:spPr>
        <p:txBody>
          <a:bodyPr/>
          <a:lstStyle/>
          <a:p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оспиталдә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ятып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дауаланып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сыҡҡас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йәнә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фронтҡа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китә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Еңеү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көнөнәсә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фронт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гәзиттәрендә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хәбәрсе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булып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эшләй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Һуғыштан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ҡайтып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килгәс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ижади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һәм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ижтимағи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эшкә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бирелә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1930-сы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йылдарҙа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уҡ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яҙа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башлай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1938-се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йылда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«Отряд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ҡуҙғалды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тигән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беренсе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шиғыр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йыйынтығы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нәшер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ителә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 1941-се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йылда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Яҙғы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тауыштар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тигән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шиғыр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китабы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сыға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Бары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ы 100-ҙән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ашыу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шиғриәт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һәм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проза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китаптары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10-дан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ашыу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пьесалары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донъя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күрә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Мостай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Кәримдең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әҫәрҙәре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бер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нисә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тиҫтә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телдәргә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тәржемә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ителгән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2005-се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йылдың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21-се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сентябрендә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Өфөлә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вафат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була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Өфө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мосолман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зыяратында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ерләнгән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44008" y="1700808"/>
            <a:ext cx="4032448" cy="4032448"/>
          </a:xfrm>
        </p:spPr>
      </p:pic>
    </p:spTree>
    <p:extLst>
      <p:ext uri="{BB962C8B-B14F-4D97-AF65-F5344CB8AC3E}">
        <p14:creationId xmlns:p14="http://schemas.microsoft.com/office/powerpoint/2010/main" xmlns="" val="221862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51520" y="908720"/>
            <a:ext cx="4040188" cy="3951288"/>
          </a:xfrm>
        </p:spPr>
        <p:txBody>
          <a:bodyPr/>
          <a:lstStyle/>
          <a:p>
            <a:r>
              <a:rPr lang="ru-RU" sz="1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Социалистик</a:t>
            </a:r>
            <a:r>
              <a:rPr lang="ru-RU" sz="1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Хеҙмәт</a:t>
            </a:r>
            <a:r>
              <a:rPr lang="ru-RU" sz="1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геройы</a:t>
            </a:r>
            <a:r>
              <a:rPr lang="ru-RU" sz="1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(</a:t>
            </a:r>
            <a:r>
              <a:rPr lang="ru-RU" sz="1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1979</a:t>
            </a:r>
            <a:r>
              <a:rPr lang="ru-RU" sz="1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en-US" sz="1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 </a:t>
            </a:r>
            <a:r>
              <a:rPr lang="ru-RU" sz="1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дәрәжәләге</a:t>
            </a:r>
            <a:r>
              <a:rPr lang="ru-RU" sz="1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«За заслуги перед Отечеством» ордены (</a:t>
            </a:r>
            <a:r>
              <a:rPr lang="ru-RU" sz="1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2004 </a:t>
            </a:r>
            <a:r>
              <a:rPr lang="ru-RU" sz="1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йылдың</a:t>
            </a:r>
            <a:r>
              <a:rPr lang="ru-RU" sz="1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 ноябре)</a:t>
            </a:r>
          </a:p>
          <a:p>
            <a:r>
              <a:rPr lang="en-US" sz="1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 </a:t>
            </a:r>
            <a:r>
              <a:rPr lang="ru-RU" sz="1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дәрәжәләге</a:t>
            </a:r>
            <a:r>
              <a:rPr lang="ru-RU" sz="1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«За заслуги перед Отечеством» ордены (</a:t>
            </a:r>
            <a:r>
              <a:rPr lang="ru-RU" sz="1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1995 </a:t>
            </a:r>
            <a:r>
              <a:rPr lang="ru-RU" sz="1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йылдың</a:t>
            </a:r>
            <a:r>
              <a:rPr lang="ru-RU" sz="1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28 апреле)</a:t>
            </a:r>
          </a:p>
          <a:p>
            <a:r>
              <a:rPr lang="ru-RU" sz="1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 Ленин </a:t>
            </a:r>
            <a:r>
              <a:rPr lang="ru-RU" sz="1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ордены</a:t>
            </a:r>
            <a:r>
              <a:rPr lang="ru-RU" sz="1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(1967, 1979)</a:t>
            </a:r>
          </a:p>
          <a:p>
            <a:r>
              <a:rPr lang="en-US" sz="1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ru-RU" sz="1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дәрәжәләге</a:t>
            </a:r>
            <a:r>
              <a:rPr lang="ru-RU" sz="1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Ватан</a:t>
            </a:r>
            <a:r>
              <a:rPr lang="ru-RU" sz="1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һуғышы</a:t>
            </a:r>
            <a:r>
              <a:rPr lang="ru-RU" sz="1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ордены (</a:t>
            </a:r>
            <a:r>
              <a:rPr lang="ru-RU" sz="1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1985)</a:t>
            </a:r>
          </a:p>
          <a:p>
            <a:r>
              <a:rPr lang="en-US" sz="1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 </a:t>
            </a:r>
            <a:r>
              <a:rPr lang="ru-RU" sz="1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дәрәжәләге</a:t>
            </a:r>
            <a:r>
              <a:rPr lang="ru-RU" sz="1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Ватан</a:t>
            </a:r>
            <a:r>
              <a:rPr lang="ru-RU" sz="1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һуғышы</a:t>
            </a:r>
            <a:r>
              <a:rPr lang="ru-RU" sz="1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ордены (1945)</a:t>
            </a:r>
          </a:p>
          <a:p>
            <a:r>
              <a:rPr lang="ru-RU" sz="1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Хеҙмәт</a:t>
            </a:r>
            <a:r>
              <a:rPr lang="ru-RU" sz="1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Ҡыҙыл</a:t>
            </a:r>
            <a:r>
              <a:rPr lang="ru-RU" sz="1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Байраҡ</a:t>
            </a:r>
            <a:r>
              <a:rPr lang="ru-RU" sz="1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Ордены (1955, 1962)</a:t>
            </a:r>
          </a:p>
          <a:p>
            <a:r>
              <a:rPr lang="ru-RU" sz="1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Халыҡтар</a:t>
            </a:r>
            <a:r>
              <a:rPr lang="ru-RU" sz="1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Дуҫлығы</a:t>
            </a:r>
            <a:r>
              <a:rPr lang="ru-RU" sz="1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ордены (1984)</a:t>
            </a:r>
          </a:p>
          <a:p>
            <a:r>
              <a:rPr lang="ru-RU" sz="1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Ҡыҙыл</a:t>
            </a:r>
            <a:r>
              <a:rPr lang="ru-RU" sz="1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Йондоҙ</a:t>
            </a:r>
            <a:r>
              <a:rPr lang="ru-RU" sz="1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ордены (1944)</a:t>
            </a:r>
          </a:p>
          <a:p>
            <a:r>
              <a:rPr lang="ru-RU" sz="1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Почёт </a:t>
            </a:r>
            <a:r>
              <a:rPr lang="ru-RU" sz="1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билдәһе</a:t>
            </a:r>
            <a:r>
              <a:rPr lang="ru-RU" sz="1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ордены (1949)</a:t>
            </a:r>
          </a:p>
          <a:p>
            <a:r>
              <a:rPr lang="ru-RU" sz="1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РСФСР-</a:t>
            </a:r>
            <a:r>
              <a:rPr lang="ru-RU" sz="1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ҙың</a:t>
            </a:r>
            <a:r>
              <a:rPr lang="ru-RU" sz="1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атҡаҙанған</a:t>
            </a:r>
            <a:r>
              <a:rPr lang="ru-RU" sz="1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сәнғәт</a:t>
            </a:r>
            <a:r>
              <a:rPr lang="ru-RU" sz="1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эшлеклеһе</a:t>
            </a:r>
            <a:r>
              <a:rPr lang="ru-RU" sz="1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(1982)</a:t>
            </a:r>
          </a:p>
          <a:p>
            <a:r>
              <a:rPr lang="ru-RU" sz="1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БАССР-</a:t>
            </a:r>
            <a:r>
              <a:rPr lang="ru-RU" sz="1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ҙың</a:t>
            </a:r>
            <a:r>
              <a:rPr lang="ru-RU" sz="1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халыҡ</a:t>
            </a:r>
            <a:r>
              <a:rPr lang="ru-RU" sz="1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шағиры</a:t>
            </a:r>
            <a:r>
              <a:rPr lang="ru-RU" sz="1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(1963)</a:t>
            </a:r>
          </a:p>
          <a:p>
            <a:r>
              <a:rPr lang="ru-RU" sz="1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Башҡортостандың</a:t>
            </a:r>
            <a:r>
              <a:rPr lang="ru-RU" sz="1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Фәндәр</a:t>
            </a:r>
            <a:r>
              <a:rPr lang="ru-RU" sz="1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Академияһының</a:t>
            </a:r>
            <a:r>
              <a:rPr lang="ru-RU" sz="1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почетлы</a:t>
            </a:r>
            <a:r>
              <a:rPr lang="ru-RU" sz="1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академигы</a:t>
            </a:r>
            <a:r>
              <a:rPr lang="ru-RU" sz="1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(1992)</a:t>
            </a:r>
          </a:p>
          <a:p>
            <a:r>
              <a:rPr lang="ru-RU" sz="1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1940 </a:t>
            </a:r>
            <a:r>
              <a:rPr lang="ru-RU" sz="1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йылдан</a:t>
            </a:r>
            <a:r>
              <a:rPr lang="ru-RU" sz="1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СССР </a:t>
            </a:r>
            <a:r>
              <a:rPr lang="ru-RU" sz="1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яҙыусылар</a:t>
            </a:r>
            <a:r>
              <a:rPr lang="ru-RU" sz="1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союзы </a:t>
            </a:r>
            <a:r>
              <a:rPr lang="ru-RU" sz="1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ағзаһы</a:t>
            </a:r>
            <a:endParaRPr lang="ru-RU" sz="14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Әҙәбиәт</a:t>
            </a:r>
            <a:r>
              <a:rPr lang="ru-RU" sz="1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һәм</a:t>
            </a:r>
            <a:r>
              <a:rPr lang="ru-RU" sz="1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сәнғәт</a:t>
            </a:r>
            <a:r>
              <a:rPr lang="ru-RU" sz="1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өлкәһендәге</a:t>
            </a:r>
            <a:r>
              <a:rPr lang="ru-RU" sz="1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М.А. Шолохов </a:t>
            </a:r>
            <a:r>
              <a:rPr lang="ru-RU" sz="1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исемендәге</a:t>
            </a:r>
            <a:r>
              <a:rPr lang="ru-RU" sz="1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халыҡ</a:t>
            </a:r>
            <a:r>
              <a:rPr lang="ru-RU" sz="1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-ара премия</a:t>
            </a:r>
          </a:p>
          <a:p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755576" y="188640"/>
            <a:ext cx="4041775" cy="639762"/>
          </a:xfrm>
        </p:spPr>
        <p:txBody>
          <a:bodyPr/>
          <a:lstStyle/>
          <a:p>
            <a:r>
              <a:rPr lang="ba-RU" sz="28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Ҡаҙаныштары:</a:t>
            </a:r>
            <a:endParaRPr lang="ru-RU" sz="28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76056" y="980728"/>
            <a:ext cx="3265678" cy="4596911"/>
          </a:xfrm>
        </p:spPr>
      </p:pic>
    </p:spTree>
    <p:extLst>
      <p:ext uri="{BB962C8B-B14F-4D97-AF65-F5344CB8AC3E}">
        <p14:creationId xmlns:p14="http://schemas.microsoft.com/office/powerpoint/2010/main" xmlns="" val="2727270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a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1520" y="548680"/>
            <a:ext cx="4040188" cy="639762"/>
          </a:xfrm>
        </p:spPr>
        <p:txBody>
          <a:bodyPr/>
          <a:lstStyle/>
          <a:p>
            <a:r>
              <a:rPr lang="ba-RU" sz="4800" dirty="0" smtClean="0">
                <a:solidFill>
                  <a:schemeClr val="tx2"/>
                </a:solidFill>
              </a:rPr>
              <a:t>Китаптары</a:t>
            </a:r>
            <a:endParaRPr lang="ba-RU" sz="4800" dirty="0">
              <a:solidFill>
                <a:schemeClr val="tx2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ba-RU" dirty="0"/>
          </a:p>
        </p:txBody>
      </p:sp>
      <p:pic>
        <p:nvPicPr>
          <p:cNvPr id="15" name="Объект 1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3429000"/>
            <a:ext cx="4896544" cy="3483497"/>
          </a:xfrm>
        </p:spPr>
      </p:pic>
      <p:pic>
        <p:nvPicPr>
          <p:cNvPr id="16" name="Объект 15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184899">
            <a:off x="3569393" y="751070"/>
            <a:ext cx="5248745" cy="3503537"/>
          </a:xfrm>
        </p:spPr>
      </p:pic>
    </p:spTree>
    <p:extLst>
      <p:ext uri="{BB962C8B-B14F-4D97-AF65-F5344CB8AC3E}">
        <p14:creationId xmlns:p14="http://schemas.microsoft.com/office/powerpoint/2010/main" xmlns="" val="4086449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99992" y="332656"/>
            <a:ext cx="4392488" cy="2736304"/>
          </a:xfrm>
        </p:spPr>
        <p:txBody>
          <a:bodyPr/>
          <a:lstStyle/>
          <a:p>
            <a:r>
              <a:rPr lang="ru-RU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Халыҡ</a:t>
            </a:r>
            <a:r>
              <a:rPr lang="ru-RU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шағирының</a:t>
            </a:r>
            <a:r>
              <a:rPr lang="ru-RU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монументаль</a:t>
            </a:r>
            <a:r>
              <a:rPr lang="ru-RU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һәйкәленең</a:t>
            </a:r>
            <a:r>
              <a:rPr lang="ru-RU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авторы </a:t>
            </a:r>
            <a:r>
              <a:rPr lang="ru-RU" sz="2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Мәскәү</a:t>
            </a:r>
            <a:r>
              <a:rPr lang="ru-RU" sz="2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скульпторы, </a:t>
            </a:r>
            <a:r>
              <a:rPr lang="ru-RU" sz="2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Рәсәйҙең</a:t>
            </a:r>
            <a:r>
              <a:rPr lang="ru-RU" sz="2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халыҡ</a:t>
            </a:r>
            <a:r>
              <a:rPr lang="ru-RU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рәссамы</a:t>
            </a:r>
            <a:r>
              <a:rPr lang="ru-RU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Андрей Ковальчук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7397" y="332656"/>
            <a:ext cx="4106061" cy="2736304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39552" y="3356992"/>
            <a:ext cx="8147248" cy="2769171"/>
          </a:xfrm>
        </p:spPr>
        <p:txBody>
          <a:bodyPr/>
          <a:lstStyle/>
          <a:p>
            <a:r>
              <a:rPr lang="ru-RU" sz="1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Һәйкәл</a:t>
            </a:r>
            <a:r>
              <a:rPr lang="ru-RU" sz="1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әҙиптең</a:t>
            </a:r>
            <a:r>
              <a:rPr lang="ru-RU" sz="1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исемен</a:t>
            </a:r>
            <a:r>
              <a:rPr lang="ru-RU" sz="1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йөрөткән</a:t>
            </a:r>
            <a:r>
              <a:rPr lang="ru-RU" sz="1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урамдан</a:t>
            </a:r>
            <a:r>
              <a:rPr lang="ru-RU" sz="1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һәм</a:t>
            </a:r>
            <a:r>
              <a:rPr lang="ru-RU" sz="1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үҙе</a:t>
            </a:r>
            <a:r>
              <a:rPr lang="ru-RU" sz="1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оҙаҡ</a:t>
            </a:r>
            <a:r>
              <a:rPr lang="ru-RU" sz="1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йылдар</a:t>
            </a:r>
            <a:r>
              <a:rPr lang="ru-RU" sz="1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йәшәгән</a:t>
            </a:r>
            <a:r>
              <a:rPr lang="ru-RU" sz="1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ижад</a:t>
            </a:r>
            <a:r>
              <a:rPr lang="ru-RU" sz="1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иткән</a:t>
            </a:r>
            <a:r>
              <a:rPr lang="ru-RU" sz="1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йорттан</a:t>
            </a:r>
            <a:r>
              <a:rPr lang="ru-RU" sz="1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алыҫ</a:t>
            </a:r>
            <a:r>
              <a:rPr lang="ru-RU" sz="1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түгел</a:t>
            </a:r>
            <a:r>
              <a:rPr lang="ru-RU" sz="1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урында</a:t>
            </a:r>
            <a:r>
              <a:rPr lang="ru-RU" sz="1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ҡуйылған</a:t>
            </a:r>
            <a:r>
              <a:rPr lang="ru-RU" sz="1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Уның</a:t>
            </a:r>
            <a:r>
              <a:rPr lang="ru-RU" sz="1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бейеклеге</a:t>
            </a:r>
            <a:r>
              <a:rPr lang="ru-RU" sz="1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- 6, </a:t>
            </a:r>
            <a:r>
              <a:rPr lang="ru-RU" sz="1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оҙонлоғо</a:t>
            </a:r>
            <a:r>
              <a:rPr lang="ru-RU" sz="1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15 метр. </a:t>
            </a:r>
            <a:r>
              <a:rPr lang="ru-RU" sz="1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Әҙиптең</a:t>
            </a:r>
            <a:r>
              <a:rPr lang="ru-RU" sz="1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бронзанан</a:t>
            </a:r>
            <a:r>
              <a:rPr lang="ru-RU" sz="1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ҡойолған</a:t>
            </a:r>
            <a:r>
              <a:rPr lang="ru-RU" sz="1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һыны</a:t>
            </a:r>
            <a:r>
              <a:rPr lang="ru-RU" sz="1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һыу</a:t>
            </a:r>
            <a:r>
              <a:rPr lang="ru-RU" sz="1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ағып</a:t>
            </a:r>
            <a:r>
              <a:rPr lang="ru-RU" sz="1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торған</a:t>
            </a:r>
            <a:r>
              <a:rPr lang="ru-RU" sz="1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гранит </a:t>
            </a:r>
            <a:r>
              <a:rPr lang="ru-RU" sz="1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нигеҙгә</a:t>
            </a:r>
            <a:r>
              <a:rPr lang="ru-RU" sz="1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нығытылған</a:t>
            </a:r>
            <a:r>
              <a:rPr lang="ru-RU" sz="1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Артҡы</a:t>
            </a:r>
            <a:r>
              <a:rPr lang="ru-RU" sz="1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фонда - </a:t>
            </a:r>
            <a:r>
              <a:rPr lang="ru-RU" sz="1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ҡош</a:t>
            </a:r>
            <a:r>
              <a:rPr lang="ru-RU" sz="1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ҡанаты</a:t>
            </a:r>
            <a:r>
              <a:rPr lang="ru-RU" sz="1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рәүешендәге</a:t>
            </a:r>
            <a:r>
              <a:rPr lang="ru-RU" sz="1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скульптура </a:t>
            </a:r>
            <a:r>
              <a:rPr lang="ru-RU" sz="1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композицияһы</a:t>
            </a:r>
            <a:r>
              <a:rPr lang="ru-RU" sz="1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Композицияла</a:t>
            </a:r>
            <a:r>
              <a:rPr lang="ru-RU" sz="1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шағирҙың</a:t>
            </a:r>
            <a:r>
              <a:rPr lang="ru-RU" sz="1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үҙ</a:t>
            </a:r>
            <a:r>
              <a:rPr lang="ru-RU" sz="1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ҡулдары</a:t>
            </a:r>
            <a:r>
              <a:rPr lang="ru-RU" sz="1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менән</a:t>
            </a:r>
            <a:r>
              <a:rPr lang="ru-RU" sz="1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яҙылған</a:t>
            </a:r>
            <a:r>
              <a:rPr lang="ru-RU" sz="1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ҡулъяҙмалары</a:t>
            </a:r>
            <a:r>
              <a:rPr lang="ru-RU" sz="1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һүрәтләнә</a:t>
            </a:r>
            <a:r>
              <a:rPr lang="ru-RU" sz="1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Һәйкәлдең</a:t>
            </a:r>
            <a:r>
              <a:rPr lang="ru-RU" sz="1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горельефында</a:t>
            </a:r>
            <a:r>
              <a:rPr lang="ru-RU" sz="1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уның</a:t>
            </a:r>
            <a:r>
              <a:rPr lang="ru-RU" sz="1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әҫәрҙәрендә</a:t>
            </a:r>
            <a:r>
              <a:rPr lang="ru-RU" sz="1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күтәрелгән</a:t>
            </a:r>
            <a:r>
              <a:rPr lang="ru-RU" sz="1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мәңгелек</a:t>
            </a:r>
            <a:r>
              <a:rPr lang="ru-RU" sz="1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темалар</a:t>
            </a:r>
            <a:r>
              <a:rPr lang="ru-RU" sz="1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сағылыш</a:t>
            </a:r>
            <a:r>
              <a:rPr lang="ru-RU" sz="1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таба</a:t>
            </a:r>
            <a:r>
              <a:rPr lang="ru-RU" sz="1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1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йөрәгенән</a:t>
            </a:r>
            <a:r>
              <a:rPr lang="ru-RU" sz="1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ҡоштар</a:t>
            </a:r>
            <a:r>
              <a:rPr lang="ru-RU" sz="1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осорған</a:t>
            </a:r>
            <a:r>
              <a:rPr lang="ru-RU" sz="1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авторҙың</a:t>
            </a:r>
            <a:r>
              <a:rPr lang="ru-RU" sz="1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күккә</a:t>
            </a:r>
            <a:r>
              <a:rPr lang="ru-RU" sz="1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олғашҡан</a:t>
            </a:r>
            <a:r>
              <a:rPr lang="ru-RU" sz="1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торналары</a:t>
            </a:r>
            <a:r>
              <a:rPr lang="ru-RU" sz="1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"Ай </a:t>
            </a:r>
            <a:r>
              <a:rPr lang="ru-RU" sz="1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тотолған</a:t>
            </a:r>
            <a:r>
              <a:rPr lang="ru-RU" sz="1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төндә"нән</a:t>
            </a:r>
            <a:r>
              <a:rPr lang="ru-RU" sz="1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саф</a:t>
            </a:r>
            <a:r>
              <a:rPr lang="ru-RU" sz="1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мөхәббәт</a:t>
            </a:r>
            <a:r>
              <a:rPr lang="ru-RU" sz="1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символдары</a:t>
            </a:r>
            <a:r>
              <a:rPr lang="ru-RU" sz="1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Аҡьегет</a:t>
            </a:r>
            <a:r>
              <a:rPr lang="ru-RU" sz="1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менән</a:t>
            </a:r>
            <a:r>
              <a:rPr lang="ru-RU" sz="1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Зөбәржәт</a:t>
            </a:r>
            <a:r>
              <a:rPr lang="ru-RU" sz="1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Башҡортостан</a:t>
            </a:r>
            <a:r>
              <a:rPr lang="ru-RU" sz="1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ҡайындары</a:t>
            </a:r>
            <a:r>
              <a:rPr lang="ru-RU" sz="1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аттар</a:t>
            </a:r>
            <a:r>
              <a:rPr lang="ru-RU" sz="1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өйөрө</a:t>
            </a:r>
            <a:r>
              <a:rPr lang="ru-RU" sz="1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"</a:t>
            </a:r>
            <a:r>
              <a:rPr lang="ru-RU" sz="1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Ташлама</a:t>
            </a:r>
            <a:r>
              <a:rPr lang="ru-RU" sz="1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утты</a:t>
            </a:r>
            <a:r>
              <a:rPr lang="ru-RU" sz="1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Прометей!", "</a:t>
            </a:r>
            <a:r>
              <a:rPr lang="ru-RU" sz="1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Салауат</a:t>
            </a:r>
            <a:r>
              <a:rPr lang="ru-RU" sz="1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", "</a:t>
            </a:r>
            <a:r>
              <a:rPr lang="ru-RU" sz="1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Оҙон-оҙаҡ</a:t>
            </a:r>
            <a:r>
              <a:rPr lang="ru-RU" sz="1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баласаҡ</a:t>
            </a:r>
            <a:r>
              <a:rPr lang="ru-RU" sz="1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 </a:t>
            </a:r>
            <a:r>
              <a:rPr lang="ru-RU" sz="1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һәм</a:t>
            </a:r>
            <a:r>
              <a:rPr lang="ru-RU" sz="1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башҡа</a:t>
            </a:r>
            <a:r>
              <a:rPr lang="ru-RU" sz="1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әҫәрҙәре</a:t>
            </a:r>
            <a:r>
              <a:rPr lang="ru-RU" sz="1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геройҙары</a:t>
            </a:r>
            <a:r>
              <a:rPr lang="ru-RU" sz="1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399579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a-RU" b="1" dirty="0" smtClean="0">
                <a:solidFill>
                  <a:schemeClr val="tx2"/>
                </a:solidFill>
              </a:rPr>
              <a:t>Мостай Кәримдең тормошо фотоларҙа</a:t>
            </a:r>
            <a:endParaRPr lang="ba-RU" b="1" dirty="0">
              <a:solidFill>
                <a:schemeClr val="tx2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a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ba-RU"/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32764" y="1711442"/>
            <a:ext cx="5354037" cy="4309845"/>
          </a:xfrm>
        </p:spPr>
      </p:pic>
      <p:sp>
        <p:nvSpPr>
          <p:cNvPr id="11" name="Объект 10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ba-RU"/>
          </a:p>
        </p:txBody>
      </p:sp>
    </p:spTree>
    <p:extLst>
      <p:ext uri="{BB962C8B-B14F-4D97-AF65-F5344CB8AC3E}">
        <p14:creationId xmlns:p14="http://schemas.microsoft.com/office/powerpoint/2010/main" xmlns="" val="2524259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a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a-RU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0935781">
            <a:off x="329999" y="459656"/>
            <a:ext cx="5529836" cy="3973138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ba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83968" y="3212976"/>
            <a:ext cx="4515247" cy="3386435"/>
          </a:xfrm>
        </p:spPr>
      </p:pic>
    </p:spTree>
    <p:extLst>
      <p:ext uri="{BB962C8B-B14F-4D97-AF65-F5344CB8AC3E}">
        <p14:creationId xmlns:p14="http://schemas.microsoft.com/office/powerpoint/2010/main" xmlns="" val="2708498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a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a-RU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5576" y="548680"/>
            <a:ext cx="7662586" cy="6452704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ba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ba-RU" dirty="0"/>
          </a:p>
        </p:txBody>
      </p:sp>
    </p:spTree>
    <p:extLst>
      <p:ext uri="{BB962C8B-B14F-4D97-AF65-F5344CB8AC3E}">
        <p14:creationId xmlns:p14="http://schemas.microsoft.com/office/powerpoint/2010/main" xmlns="" val="1117061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овышение качества образования учащихс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Повышение качества образования учащихся</Template>
  <TotalTime>134</TotalTime>
  <Words>169</Words>
  <Application>Microsoft Office PowerPoint</Application>
  <PresentationFormat>Экран (4:3)</PresentationFormat>
  <Paragraphs>32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Повышение качества образования учащихся</vt:lpstr>
      <vt:lpstr>Мостай Кәрим − Башҡортостандың Халыҡ шағиры</vt:lpstr>
      <vt:lpstr>Мостай Кәрим</vt:lpstr>
      <vt:lpstr>Слайд 3</vt:lpstr>
      <vt:lpstr>Слайд 4</vt:lpstr>
      <vt:lpstr>Слайд 5</vt:lpstr>
      <vt:lpstr>Халыҡ шағирының монументаль һәйкәленең авторы  Мәскәү скульпторы,  Рәсәйҙең халыҡ рәссамы Андрей Ковальчук</vt:lpstr>
      <vt:lpstr>Мостай Кәримдең тормошо фотоларҙа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Төҙөнө:  Торомтаева  Рәмилә Юлай ҡыҙы  материалдар интернеттан алынды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«ПОВЫШЕНИЕ КАЧЕСТВА ОБРАЗОВАНИЯ УЧАЩИХСЯ»</dc:title>
  <dc:creator>Татьяна</dc:creator>
  <cp:lastModifiedBy>User</cp:lastModifiedBy>
  <cp:revision>16</cp:revision>
  <dcterms:created xsi:type="dcterms:W3CDTF">2012-11-15T19:51:52Z</dcterms:created>
  <dcterms:modified xsi:type="dcterms:W3CDTF">2018-04-02T03:41:19Z</dcterms:modified>
</cp:coreProperties>
</file>