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6" r:id="rId4"/>
    <p:sldId id="262" r:id="rId5"/>
    <p:sldId id="271" r:id="rId6"/>
    <p:sldId id="269" r:id="rId7"/>
    <p:sldId id="270" r:id="rId8"/>
    <p:sldId id="272" r:id="rId9"/>
    <p:sldId id="273" r:id="rId10"/>
    <p:sldId id="275" r:id="rId11"/>
    <p:sldId id="274" r:id="rId12"/>
    <p:sldId id="277" r:id="rId13"/>
    <p:sldId id="278" r:id="rId14"/>
    <p:sldId id="280" r:id="rId15"/>
    <p:sldId id="281" r:id="rId16"/>
    <p:sldId id="282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7D29-9EF5-43AF-B673-CE450893D7D4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6E2A-5D99-45BB-9A94-B5F91A9912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7D29-9EF5-43AF-B673-CE450893D7D4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6E2A-5D99-45BB-9A94-B5F91A9912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7D29-9EF5-43AF-B673-CE450893D7D4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6E2A-5D99-45BB-9A94-B5F91A9912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7D29-9EF5-43AF-B673-CE450893D7D4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6E2A-5D99-45BB-9A94-B5F91A9912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7D29-9EF5-43AF-B673-CE450893D7D4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6E2A-5D99-45BB-9A94-B5F91A9912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7D29-9EF5-43AF-B673-CE450893D7D4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6E2A-5D99-45BB-9A94-B5F91A9912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7D29-9EF5-43AF-B673-CE450893D7D4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6E2A-5D99-45BB-9A94-B5F91A9912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7D29-9EF5-43AF-B673-CE450893D7D4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6E2A-5D99-45BB-9A94-B5F91A9912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7D29-9EF5-43AF-B673-CE450893D7D4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6E2A-5D99-45BB-9A94-B5F91A9912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7D29-9EF5-43AF-B673-CE450893D7D4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6E2A-5D99-45BB-9A94-B5F91A9912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7D29-9EF5-43AF-B673-CE450893D7D4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6E2A-5D99-45BB-9A94-B5F91A9912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D7D29-9EF5-43AF-B673-CE450893D7D4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36E2A-5D99-45BB-9A94-B5F91A9912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Шаблон для оформления в Фотошопе объявления, поздравления, постера в детском саду (2). Скачать бесплатно, без регистрации шабл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Picture 5" descr="E:\Documents and Settings\ансар айнуроч\Рабочий стол\Гимназия фото\Якшибаева Айгузе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57166"/>
            <a:ext cx="4676441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1643042" y="5572140"/>
            <a:ext cx="5357850" cy="128586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Айг</a:t>
            </a: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үзәл Яҡшыбаева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be-BY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Сибай ҡала гимназияһының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be-BY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be-BY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 класы уҡыусыһы</a:t>
            </a:r>
            <a:endParaRPr kumimoji="0" lang="be-BY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 на тему детский сад - Книги и учеб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E:\Documents and Settings\ансар айнуроч\Рабочий стол\айгузель\DSCN75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0"/>
            <a:ext cx="6357982" cy="6643710"/>
          </a:xfrm>
          <a:prstGeom prst="ellipse">
            <a:avLst/>
          </a:prstGeom>
          <a:ln>
            <a:solidFill>
              <a:srgbClr val="0000F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Овал 3"/>
          <p:cNvSpPr/>
          <p:nvPr/>
        </p:nvSpPr>
        <p:spPr>
          <a:xfrm>
            <a:off x="6643702" y="4214818"/>
            <a:ext cx="2500298" cy="26431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0" descr="Клипарт &quot;Куры и утки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2500">
            <a:off x="6857794" y="4271894"/>
            <a:ext cx="2134221" cy="2456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 на тему детский сад - Книги и учеб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E:\Documents and Settings\ансар айнуроч\Рабочий стол\айгузель\DSCN7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98069" y="616412"/>
            <a:ext cx="6733548" cy="5500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 на тему детский сад - Книги и учеб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E:\Documents and Settings\ансар айнуроч\Рабочий стол\айгузель\DSCN7574.JPG"/>
          <p:cNvPicPr>
            <a:picLocks noChangeAspect="1" noChangeArrowheads="1"/>
          </p:cNvPicPr>
          <p:nvPr/>
        </p:nvPicPr>
        <p:blipFill>
          <a:blip r:embed="rId3" cstate="print"/>
          <a:srcRect l="4994" t="6657" r="2626"/>
          <a:stretch>
            <a:fillRect/>
          </a:stretch>
        </p:blipFill>
        <p:spPr bwMode="auto">
          <a:xfrm>
            <a:off x="571472" y="500042"/>
            <a:ext cx="7929618" cy="6009634"/>
          </a:xfrm>
          <a:prstGeom prst="round2DiagRect">
            <a:avLst>
              <a:gd name="adj1" fmla="val 16667"/>
              <a:gd name="adj2" fmla="val 5595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 на тему детский сад - Книги и учеб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2" descr="E:\Documents and Settings\ансар айнуроч\Рабочий стол\айгузель\DSCN75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285728"/>
            <a:ext cx="8727456" cy="6286544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 на тему детский сад - Книги и учеб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 descr="E:\Documents and Settings\ансар айнуроч\Рабочий стол\айгузель\DSCN75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28"/>
            <a:ext cx="8833818" cy="6357982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 на тему детский сад - Книги и учеб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0" name="Picture 2" descr="E:\Documents and Settings\ансар айнуроч\Рабочий стол\айгузель\DSCN7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715436" cy="6367473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оформления в Фотошопе объявления, поздравления, постера в детском саду (2). Скачать бесплатно, без регистрации шабл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000100" y="1428736"/>
            <a:ext cx="70723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be-BY" sz="66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_Helver Bashkir" pitchFamily="34" charset="0"/>
                <a:ea typeface="Times New Roman" pitchFamily="18" charset="0"/>
                <a:cs typeface="Arial" pitchFamily="34" charset="0"/>
              </a:rPr>
              <a:t>Иғтибарығыҙ</a:t>
            </a:r>
          </a:p>
          <a:p>
            <a:pPr algn="ctr"/>
            <a:r>
              <a:rPr kumimoji="0" lang="be-BY" sz="66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_Helver Bashkir" pitchFamily="34" charset="0"/>
                <a:ea typeface="Times New Roman" pitchFamily="18" charset="0"/>
                <a:cs typeface="Arial" pitchFamily="34" charset="0"/>
              </a:rPr>
              <a:t> өсөн</a:t>
            </a:r>
          </a:p>
          <a:p>
            <a:pPr algn="ctr"/>
            <a:r>
              <a:rPr kumimoji="0" lang="be-BY" sz="66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_Helver Bashkir" pitchFamily="34" charset="0"/>
                <a:ea typeface="Times New Roman" pitchFamily="18" charset="0"/>
                <a:cs typeface="Arial" pitchFamily="34" charset="0"/>
              </a:rPr>
              <a:t> рәхмәт!!!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Интернет магазин Подарки и Cувениры - Шаблоны для кружек - mult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10" descr="Клипарт &quot;Куры и утки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2500">
            <a:off x="5233287" y="483860"/>
            <a:ext cx="3267065" cy="3760679"/>
          </a:xfrm>
          <a:prstGeom prst="rect">
            <a:avLst/>
          </a:prstGeom>
          <a:noFill/>
        </p:spPr>
      </p:pic>
      <p:pic>
        <p:nvPicPr>
          <p:cNvPr id="8" name="Picture 6" descr="Мультикопт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86229">
            <a:off x="1111276" y="1458086"/>
            <a:ext cx="3038137" cy="41464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Блок-схема: перфолента 14"/>
          <p:cNvSpPr/>
          <p:nvPr/>
        </p:nvSpPr>
        <p:spPr>
          <a:xfrm>
            <a:off x="1643042" y="5267510"/>
            <a:ext cx="5786478" cy="1590490"/>
          </a:xfrm>
          <a:prstGeom prst="flowChartPunchedTap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be-BY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be-BY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“Әтәс </a:t>
            </a:r>
            <a:r>
              <a:rPr lang="be-BY" sz="32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һәм</a:t>
            </a:r>
            <a:r>
              <a:rPr kumimoji="0" lang="be-BY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төрөк солтаны”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мадъяр халыҡ әкиәте</a:t>
            </a:r>
            <a:endParaRPr kumimoji="0" lang="be-BY" sz="4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16" name="Picture 10" descr="Клипарт &quot;Куры и утки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2500">
            <a:off x="5233287" y="483859"/>
            <a:ext cx="3267065" cy="3760679"/>
          </a:xfrm>
          <a:prstGeom prst="rect">
            <a:avLst/>
          </a:prstGeom>
          <a:noFill/>
        </p:spPr>
      </p:pic>
      <p:pic>
        <p:nvPicPr>
          <p:cNvPr id="17" name="Picture 10" descr="Клипарт &quot;Куры и утки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2500">
            <a:off x="5233286" y="483859"/>
            <a:ext cx="3267065" cy="3760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оформления в Фотошопе объявления, поздравления, постера в детском саду (2). Скачать бесплатно, без регистрации шабл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Picture 4" descr="E:\Documents and Settings\ансар айнуроч\Рабочий стол\айгузель\DSCN7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285864" y="714344"/>
            <a:ext cx="6572272" cy="5715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Все для фотошоп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61" name="Picture 5" descr="E:\Documents and Settings\ансар айнуроч\Рабочий стол\айгузель\DSCN7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28604"/>
            <a:ext cx="7010988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 на тему детский сад - Книги и учеб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E:\Documents and Settings\ансар айнуроч\Рабочий стол\айгузель\DSCN7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321593" y="678640"/>
            <a:ext cx="6858001" cy="5500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6643702" y="4214818"/>
            <a:ext cx="2500298" cy="26431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0" descr="Клипарт &quot;Куры и утки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2500">
            <a:off x="6754538" y="4350094"/>
            <a:ext cx="2230613" cy="2567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 на тему детский сад - Книги и учеб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1" name="Picture 3" descr="E:\Documents and Settings\ансар айнуроч\Рабочий стол\айгузель\DSCN7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78719" y="464323"/>
            <a:ext cx="6643686" cy="5715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0" descr="Клипарт &quot;Куры и утки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2500">
            <a:off x="5947667" y="3484256"/>
            <a:ext cx="3267065" cy="3760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 на тему детский сад - Книги и учеб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E:\Documents and Settings\ансар айнуроч\Рабочий стол\айгузель\DSCN75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393008" y="892952"/>
            <a:ext cx="6429421" cy="5072098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Овал 4"/>
          <p:cNvSpPr/>
          <p:nvPr/>
        </p:nvSpPr>
        <p:spPr>
          <a:xfrm>
            <a:off x="0" y="3857628"/>
            <a:ext cx="2500330" cy="30003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Мультикопт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86229">
            <a:off x="540813" y="4411225"/>
            <a:ext cx="1413458" cy="19291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 на тему детский сад - Книги и учеб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E:\Documents and Settings\ансар айнуроч\Рабочий стол\айгузель\DSCN7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0"/>
            <a:ext cx="678661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вал 3"/>
          <p:cNvSpPr/>
          <p:nvPr/>
        </p:nvSpPr>
        <p:spPr>
          <a:xfrm>
            <a:off x="6643702" y="4214818"/>
            <a:ext cx="2500298" cy="26431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0" descr="Клипарт &quot;Куры и утки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2500">
            <a:off x="6898975" y="4318478"/>
            <a:ext cx="2095777" cy="2412424"/>
          </a:xfrm>
          <a:prstGeom prst="rect">
            <a:avLst/>
          </a:prstGeom>
          <a:noFill/>
        </p:spPr>
      </p:pic>
      <p:pic>
        <p:nvPicPr>
          <p:cNvPr id="7" name="Picture 10" descr="Клипарт &quot;Куры и утки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2500">
            <a:off x="6898975" y="4318477"/>
            <a:ext cx="2095777" cy="2412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 на тему детский сад - Книги и учеб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E:\Documents and Settings\ансар айнуроч\Рабочий стол\айгузель\DSCN75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85728"/>
            <a:ext cx="5857916" cy="60722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2e9615721f873a6bc52ae1ec17c1821ed39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27</Words>
  <Application>Microsoft Office PowerPoint</Application>
  <PresentationFormat>Экран (4:3)</PresentationFormat>
  <Paragraphs>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ансар айнурович</dc:creator>
  <cp:lastModifiedBy>ансар айнурович</cp:lastModifiedBy>
  <cp:revision>26</cp:revision>
  <dcterms:created xsi:type="dcterms:W3CDTF">2015-02-08T13:51:25Z</dcterms:created>
  <dcterms:modified xsi:type="dcterms:W3CDTF">2015-02-08T18:48:21Z</dcterms:modified>
</cp:coreProperties>
</file>