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312" r:id="rId3"/>
    <p:sldId id="328" r:id="rId4"/>
    <p:sldId id="324" r:id="rId5"/>
    <p:sldId id="325" r:id="rId6"/>
    <p:sldId id="330" r:id="rId7"/>
    <p:sldId id="331" r:id="rId8"/>
    <p:sldId id="292" r:id="rId9"/>
    <p:sldId id="333" r:id="rId10"/>
    <p:sldId id="332" r:id="rId11"/>
    <p:sldId id="291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817AF-7265-4119-A274-F689CFE470B0}" type="datetimeFigureOut">
              <a:rPr lang="ru-RU" smtClean="0"/>
              <a:pPr/>
              <a:t>02.02.2019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F85BD4-571E-4F91-8300-2A93AE765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a-RU" sz="9600" b="1" dirty="0" smtClean="0">
                <a:solidFill>
                  <a:srgbClr val="C00000"/>
                </a:solidFill>
              </a:rPr>
              <a:t>ӘЛИФБА</a:t>
            </a:r>
            <a:endParaRPr lang="ru-RU" sz="9600" b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20859">
            <a:off x="1190051" y="2128500"/>
            <a:ext cx="2794884" cy="3924281"/>
          </a:xfrm>
        </p:spPr>
      </p:pic>
      <p:pic>
        <p:nvPicPr>
          <p:cNvPr id="1026" name="Picture 2" descr="D:\Рабочий стол\6dLHJ59Rfb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332656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Pictures\2016-09-15\0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32531">
            <a:off x="4457916" y="1859547"/>
            <a:ext cx="2726190" cy="368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220072" y="5736148"/>
            <a:ext cx="39204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ba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Торомтаева Рәмилә Юлай ҡыҙы, </a:t>
            </a:r>
          </a:p>
          <a:p>
            <a:pPr>
              <a:defRPr/>
            </a:pPr>
            <a:r>
              <a:rPr lang="ba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Сибай ҡала гимназияһының </a:t>
            </a:r>
          </a:p>
          <a:p>
            <a:pPr>
              <a:defRPr/>
            </a:pPr>
            <a:r>
              <a:rPr lang="ba-RU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башланғыс кластар уҡытыусыһы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9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60648"/>
            <a:ext cx="5082855" cy="6114676"/>
          </a:xfrm>
        </p:spPr>
      </p:pic>
    </p:spTree>
    <p:extLst>
      <p:ext uri="{BB962C8B-B14F-4D97-AF65-F5344CB8AC3E}">
        <p14:creationId xmlns:p14="http://schemas.microsoft.com/office/powerpoint/2010/main" val="41915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txBody>
          <a:bodyPr>
            <a:noAutofit/>
          </a:bodyPr>
          <a:lstStyle/>
          <a:p>
            <a:r>
              <a:rPr lang="ba-RU" sz="8000" b="1" dirty="0" smtClean="0">
                <a:solidFill>
                  <a:srgbClr val="C00000"/>
                </a:solidFill>
              </a:rPr>
              <a:t/>
            </a:r>
            <a:br>
              <a:rPr lang="ba-RU" sz="8000" b="1" dirty="0" smtClean="0">
                <a:solidFill>
                  <a:srgbClr val="C00000"/>
                </a:solidFill>
              </a:rPr>
            </a:br>
            <a:r>
              <a:rPr lang="ba-RU" sz="6600" b="1" dirty="0" smtClean="0">
                <a:solidFill>
                  <a:srgbClr val="C00000"/>
                </a:solidFill>
              </a:rPr>
              <a:t>Бөгөн</a:t>
            </a:r>
            <a:br>
              <a:rPr lang="ba-RU" sz="6600" b="1" dirty="0" smtClean="0">
                <a:solidFill>
                  <a:srgbClr val="C00000"/>
                </a:solidFill>
              </a:rPr>
            </a:br>
            <a:r>
              <a:rPr lang="ba-RU" sz="6600" b="1" dirty="0" smtClean="0">
                <a:solidFill>
                  <a:schemeClr val="accent3">
                    <a:lumMod val="50000"/>
                  </a:schemeClr>
                </a:solidFill>
              </a:rPr>
              <a:t>мин </a:t>
            </a:r>
            <a:r>
              <a:rPr lang="ba-RU" sz="6600" b="1" dirty="0" smtClean="0">
                <a:solidFill>
                  <a:srgbClr val="C00000"/>
                </a:solidFill>
              </a:rPr>
              <a:t/>
            </a:r>
            <a:br>
              <a:rPr lang="ba-RU" sz="6600" b="1" dirty="0" smtClean="0">
                <a:solidFill>
                  <a:srgbClr val="C00000"/>
                </a:solidFill>
              </a:rPr>
            </a:br>
            <a:r>
              <a:rPr lang="ba-RU" sz="6600" b="1" dirty="0" smtClean="0">
                <a:solidFill>
                  <a:srgbClr val="7030A0"/>
                </a:solidFill>
              </a:rPr>
              <a:t>өйрәндем! </a:t>
            </a:r>
            <a:endParaRPr lang="ru-RU" sz="6600" b="1" dirty="0">
              <a:solidFill>
                <a:srgbClr val="7030A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331853"/>
            <a:ext cx="2016224" cy="1199526"/>
          </a:xfrm>
        </p:spPr>
      </p:pic>
      <p:pic>
        <p:nvPicPr>
          <p:cNvPr id="6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293096"/>
            <a:ext cx="2016224" cy="1199526"/>
          </a:xfrm>
          <a:prstGeom prst="rect">
            <a:avLst/>
          </a:prstGeo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00758"/>
            <a:ext cx="2016224" cy="1199526"/>
          </a:xfrm>
          <a:prstGeom prst="rect">
            <a:avLst/>
          </a:prstGeom>
        </p:spPr>
      </p:pic>
      <p:pic>
        <p:nvPicPr>
          <p:cNvPr id="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79" y="1556792"/>
            <a:ext cx="2016224" cy="1199526"/>
          </a:xfrm>
          <a:prstGeom prst="rect">
            <a:avLst/>
          </a:prstGeom>
        </p:spPr>
      </p:pic>
      <p:pic>
        <p:nvPicPr>
          <p:cNvPr id="9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07746"/>
            <a:ext cx="2016224" cy="1199526"/>
          </a:xfrm>
          <a:prstGeom prst="rect">
            <a:avLst/>
          </a:prstGeom>
        </p:spPr>
      </p:pic>
      <p:pic>
        <p:nvPicPr>
          <p:cNvPr id="10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301208"/>
            <a:ext cx="2016224" cy="1199526"/>
          </a:xfrm>
          <a:prstGeom prst="rect">
            <a:avLst/>
          </a:prstGeom>
        </p:spPr>
      </p:pic>
      <p:pic>
        <p:nvPicPr>
          <p:cNvPr id="11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093570"/>
            <a:ext cx="2016224" cy="1199526"/>
          </a:xfrm>
          <a:prstGeom prst="rect">
            <a:avLst/>
          </a:prstGeom>
        </p:spPr>
      </p:pic>
      <p:pic>
        <p:nvPicPr>
          <p:cNvPr id="12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60648"/>
            <a:ext cx="2016224" cy="1199526"/>
          </a:xfrm>
          <a:prstGeom prst="rect">
            <a:avLst/>
          </a:prstGeom>
        </p:spPr>
      </p:pic>
      <p:pic>
        <p:nvPicPr>
          <p:cNvPr id="13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42725"/>
            <a:ext cx="2016224" cy="119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4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C00000"/>
                </a:solidFill>
              </a:rPr>
              <a:t>C</a:t>
            </a:r>
            <a:r>
              <a:rPr lang="ba-RU" sz="4800" b="1" dirty="0" smtClean="0">
                <a:solidFill>
                  <a:srgbClr val="C00000"/>
                </a:solidFill>
              </a:rPr>
              <a:t>әләмләйбеҙ һауаны</a:t>
            </a:r>
          </a:p>
          <a:p>
            <a:pPr marL="0" indent="0" algn="ctr">
              <a:buNone/>
            </a:pPr>
            <a:r>
              <a:rPr lang="ba-RU" sz="4800" b="1" dirty="0" smtClean="0">
                <a:solidFill>
                  <a:srgbClr val="C00000"/>
                </a:solidFill>
              </a:rPr>
              <a:t>Именлек булһын өсөн</a:t>
            </a:r>
            <a:r>
              <a:rPr lang="ru-RU" sz="4800" b="1" dirty="0" smtClean="0">
                <a:solidFill>
                  <a:srgbClr val="C00000"/>
                </a:solidFill>
              </a:rPr>
              <a:t>,</a:t>
            </a:r>
          </a:p>
          <a:p>
            <a:pPr marL="0" indent="0" algn="ctr">
              <a:buNone/>
            </a:pPr>
            <a:r>
              <a:rPr lang="ba-RU" sz="4800" b="1" dirty="0" smtClean="0">
                <a:solidFill>
                  <a:srgbClr val="C00000"/>
                </a:solidFill>
              </a:rPr>
              <a:t>Сәләмләйбеҙ дуҫтарҙы</a:t>
            </a:r>
          </a:p>
          <a:p>
            <a:pPr marL="0" indent="0" algn="ctr">
              <a:buNone/>
            </a:pPr>
            <a:r>
              <a:rPr lang="ba-RU" sz="4800" b="1" dirty="0" smtClean="0">
                <a:solidFill>
                  <a:srgbClr val="C00000"/>
                </a:solidFill>
              </a:rPr>
              <a:t>Гел дуҫлыҡ булһын өсөн!</a:t>
            </a:r>
          </a:p>
        </p:txBody>
      </p:sp>
    </p:spTree>
    <p:extLst>
      <p:ext uri="{BB962C8B-B14F-4D97-AF65-F5344CB8AC3E}">
        <p14:creationId xmlns:p14="http://schemas.microsoft.com/office/powerpoint/2010/main" val="60865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4038600" cy="2951284"/>
          </a:xfrm>
        </p:spPr>
      </p:pic>
      <p:pic>
        <p:nvPicPr>
          <p:cNvPr id="1026" name="Picture 2" descr="D:\Рабочий стол\для презентации огород\sheep-and-lamb-vector-illustration-on-white-background_1723822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40768"/>
            <a:ext cx="3472863" cy="238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4077072"/>
            <a:ext cx="4459634" cy="2229817"/>
          </a:xfrm>
        </p:spPr>
      </p:pic>
    </p:spTree>
    <p:extLst>
      <p:ext uri="{BB962C8B-B14F-4D97-AF65-F5344CB8AC3E}">
        <p14:creationId xmlns:p14="http://schemas.microsoft.com/office/powerpoint/2010/main" val="295055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ba-RU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ba-RU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ba-RU" sz="4800" b="1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endParaRPr lang="ba-RU" sz="4800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627784" y="2820614"/>
            <a:ext cx="914400" cy="9144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120" y="2780927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900" y="963193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9087" y="948407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Овал 8"/>
          <p:cNvSpPr/>
          <p:nvPr/>
        </p:nvSpPr>
        <p:spPr>
          <a:xfrm>
            <a:off x="2411760" y="988095"/>
            <a:ext cx="914400" cy="9144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461248" y="988095"/>
            <a:ext cx="914400" cy="9144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80927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Овал 11"/>
          <p:cNvSpPr/>
          <p:nvPr/>
        </p:nvSpPr>
        <p:spPr>
          <a:xfrm>
            <a:off x="5653347" y="2820614"/>
            <a:ext cx="914400" cy="9144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22983" y="4526193"/>
            <a:ext cx="914400" cy="9144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69432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49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45259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a-RU" sz="4800" b="1" dirty="0" smtClean="0">
                <a:solidFill>
                  <a:srgbClr val="002060"/>
                </a:solidFill>
              </a:rPr>
              <a:t>Топ-топ топ итә,</a:t>
            </a:r>
          </a:p>
          <a:p>
            <a:pPr marL="0" indent="0" algn="ctr">
              <a:buNone/>
            </a:pPr>
            <a:r>
              <a:rPr lang="ba-RU" sz="4800" b="1" dirty="0" smtClean="0">
                <a:solidFill>
                  <a:srgbClr val="002060"/>
                </a:solidFill>
              </a:rPr>
              <a:t>Тауға менһә, һоп итә.</a:t>
            </a:r>
          </a:p>
          <a:p>
            <a:pPr marL="0" indent="0" algn="ctr">
              <a:buNone/>
            </a:pPr>
            <a:r>
              <a:rPr lang="ba-RU" sz="4800" b="1" dirty="0" smtClean="0">
                <a:solidFill>
                  <a:srgbClr val="002060"/>
                </a:solidFill>
              </a:rPr>
              <a:t>Минең атым елдерә,</a:t>
            </a:r>
          </a:p>
          <a:p>
            <a:pPr marL="0" indent="0" algn="ctr">
              <a:buNone/>
            </a:pPr>
            <a:r>
              <a:rPr lang="ba-RU" sz="4800" b="1" dirty="0" smtClean="0">
                <a:solidFill>
                  <a:srgbClr val="002060"/>
                </a:solidFill>
              </a:rPr>
              <a:t>Бар ергә лә өлгөрә.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pic>
        <p:nvPicPr>
          <p:cNvPr id="2051" name="Picture 3" descr="D:\Рабочий стол\для презентации огород\horse-5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40"/>
            <a:ext cx="282153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22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2018047" cy="18540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2160240" cy="1684987"/>
          </a:xfrm>
        </p:spPr>
      </p:pic>
      <p:sp>
        <p:nvSpPr>
          <p:cNvPr id="7" name="Овал 6"/>
          <p:cNvSpPr/>
          <p:nvPr/>
        </p:nvSpPr>
        <p:spPr>
          <a:xfrm>
            <a:off x="1331640" y="4365104"/>
            <a:ext cx="914400" cy="9144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68144" y="4365104"/>
            <a:ext cx="914400" cy="914400"/>
          </a:xfrm>
          <a:prstGeom prst="ellipse">
            <a:avLst/>
          </a:prstGeom>
          <a:solidFill>
            <a:schemeClr val="bg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25416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21088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8673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700808"/>
            <a:ext cx="2018047" cy="1854081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628800"/>
            <a:ext cx="2160240" cy="1684987"/>
          </a:xfrm>
        </p:spPr>
      </p:pic>
      <p:sp>
        <p:nvSpPr>
          <p:cNvPr id="7" name="Овал 6"/>
          <p:cNvSpPr/>
          <p:nvPr/>
        </p:nvSpPr>
        <p:spPr>
          <a:xfrm>
            <a:off x="1331640" y="4365104"/>
            <a:ext cx="914400" cy="914400"/>
          </a:xfrm>
          <a:prstGeom prst="ellipse">
            <a:avLst/>
          </a:prstGeom>
          <a:solidFill>
            <a:schemeClr val="accent1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868144" y="4365104"/>
            <a:ext cx="914400" cy="914400"/>
          </a:xfrm>
          <a:prstGeom prst="ellipse">
            <a:avLst/>
          </a:prstGeom>
          <a:solidFill>
            <a:schemeClr val="accent3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n>
                <a:solidFill>
                  <a:prstClr val="white"/>
                </a:solidFill>
              </a:ln>
              <a:solidFill>
                <a:prstClr val="white"/>
              </a:solidFill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25416"/>
            <a:ext cx="993775" cy="99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21088"/>
            <a:ext cx="993775" cy="9937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3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556792"/>
            <a:ext cx="3312368" cy="4648414"/>
          </a:xfrm>
        </p:spPr>
      </p:pic>
    </p:spTree>
    <p:extLst>
      <p:ext uri="{BB962C8B-B14F-4D97-AF65-F5344CB8AC3E}">
        <p14:creationId xmlns:p14="http://schemas.microsoft.com/office/powerpoint/2010/main" val="258040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32656"/>
            <a:ext cx="4038600" cy="302713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1" t="10455" r="241" b="6744"/>
          <a:stretch/>
        </p:blipFill>
        <p:spPr>
          <a:xfrm>
            <a:off x="323528" y="2708920"/>
            <a:ext cx="5761256" cy="3577776"/>
          </a:xfrm>
        </p:spPr>
      </p:pic>
    </p:spTree>
    <p:extLst>
      <p:ext uri="{BB962C8B-B14F-4D97-AF65-F5344CB8AC3E}">
        <p14:creationId xmlns:p14="http://schemas.microsoft.com/office/powerpoint/2010/main" val="21823382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706</TotalTime>
  <Words>45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ӘЛИФБА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Бөгөн мин  өйрәндем! 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Рауиля Давлеткулова</cp:lastModifiedBy>
  <cp:revision>66</cp:revision>
  <dcterms:created xsi:type="dcterms:W3CDTF">2014-09-11T16:55:13Z</dcterms:created>
  <dcterms:modified xsi:type="dcterms:W3CDTF">2019-02-02T00:15:46Z</dcterms:modified>
</cp:coreProperties>
</file>