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71" r:id="rId10"/>
    <p:sldId id="272" r:id="rId11"/>
    <p:sldId id="283" r:id="rId12"/>
    <p:sldId id="285" r:id="rId13"/>
    <p:sldId id="282" r:id="rId14"/>
    <p:sldId id="281" r:id="rId15"/>
    <p:sldId id="286" r:id="rId16"/>
    <p:sldId id="287" r:id="rId17"/>
    <p:sldId id="288" r:id="rId18"/>
    <p:sldId id="289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FFDA"/>
    <a:srgbClr val="00FF99"/>
    <a:srgbClr val="003E1C"/>
    <a:srgbClr val="C9FFE9"/>
    <a:srgbClr val="007A37"/>
    <a:srgbClr val="71FFC6"/>
    <a:srgbClr val="FF7575"/>
    <a:srgbClr val="FFCCCC"/>
    <a:srgbClr val="FF8181"/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allpaper_19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 userDrawn="1"/>
        </p:nvSpPr>
        <p:spPr>
          <a:xfrm>
            <a:off x="1214414" y="3929066"/>
            <a:ext cx="4857784" cy="1857388"/>
          </a:xfrm>
          <a:prstGeom prst="wedgeRoundRectCallout">
            <a:avLst>
              <a:gd name="adj1" fmla="val 59428"/>
              <a:gd name="adj2" fmla="val 11902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 userDrawn="1"/>
        </p:nvSpPr>
        <p:spPr>
          <a:xfrm>
            <a:off x="928662" y="857232"/>
            <a:ext cx="7215238" cy="2357454"/>
          </a:xfrm>
          <a:prstGeom prst="cloudCallout">
            <a:avLst>
              <a:gd name="adj1" fmla="val 28779"/>
              <a:gd name="adj2" fmla="val 67110"/>
            </a:avLst>
          </a:prstGeom>
          <a:solidFill>
            <a:srgbClr val="FFCCCC"/>
          </a:solidFill>
          <a:ln>
            <a:solidFill>
              <a:srgbClr val="FF757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1438" y="71438"/>
            <a:ext cx="9001156" cy="6715148"/>
          </a:xfrm>
          <a:prstGeom prst="rect">
            <a:avLst/>
          </a:prstGeom>
          <a:noFill/>
          <a:ln w="5715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ED727-27CD-4E07-8BCC-54F7ACA67BF1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 w="76200">
            <a:solidFill>
              <a:srgbClr val="FF818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130710"/>
            <a:ext cx="85011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a-RU" sz="3600" b="1" cap="all" spc="-150" dirty="0" smtClean="0">
                <a:ln/>
                <a:solidFill>
                  <a:srgbClr val="007A37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БАШҠОРТ    ТЕЛЕ                                    3 КЛАСС </a:t>
            </a:r>
            <a:r>
              <a:rPr lang="ru-RU" sz="3600" b="1" cap="all" spc="-150" dirty="0" smtClean="0">
                <a:ln/>
                <a:solidFill>
                  <a:srgbClr val="007A37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sz="3600" b="1" cap="all" spc="-150" dirty="0">
              <a:ln/>
              <a:solidFill>
                <a:srgbClr val="007A37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214414" y="3962416"/>
            <a:ext cx="4914912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ba-RU" sz="20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a-RU" sz="2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Рәмилә Юлай ҡыҙы Торомтаева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ba-RU" sz="20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a-RU" sz="20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Сибай ҡала гимназияһының башланғыс кластар уҡытыусыһы</a:t>
            </a:r>
            <a:endParaRPr kumimoji="0" lang="ru-RU" sz="2000" b="0" i="0" u="none" strike="noStrike" kern="1200" cap="none" spc="0" normalizeH="0" baseline="0" noProof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omic Sans MS" pitchFamily="66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85786" y="1285860"/>
            <a:ext cx="7858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a-RU" sz="4800" b="1" dirty="0" smtClean="0">
                <a:ln w="1905"/>
                <a:gradFill>
                  <a:gsLst>
                    <a:gs pos="0">
                      <a:srgbClr val="7A1A18"/>
                    </a:gs>
                    <a:gs pos="78000">
                      <a:srgbClr val="C42A26"/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Башҡорт теленең </a:t>
            </a:r>
            <a:br>
              <a:rPr lang="ba-RU" sz="4800" b="1" dirty="0" smtClean="0">
                <a:ln w="1905"/>
                <a:gradFill>
                  <a:gsLst>
                    <a:gs pos="0">
                      <a:srgbClr val="7A1A18"/>
                    </a:gs>
                    <a:gs pos="78000">
                      <a:srgbClr val="C42A26"/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ba-RU" sz="4800" b="1" dirty="0" smtClean="0">
                <a:ln w="1905"/>
                <a:gradFill>
                  <a:gsLst>
                    <a:gs pos="0">
                      <a:srgbClr val="7A1A18"/>
                    </a:gs>
                    <a:gs pos="78000">
                      <a:srgbClr val="C42A26"/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төп законы</a:t>
            </a:r>
            <a:endParaRPr lang="ru-RU" sz="4800" b="1" dirty="0" smtClean="0">
              <a:ln w="1905"/>
              <a:gradFill>
                <a:gsLst>
                  <a:gs pos="0">
                    <a:srgbClr val="7A1A18"/>
                  </a:gs>
                  <a:gs pos="78000">
                    <a:srgbClr val="C42A26"/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a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Ҡушымсалар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kAznK6DmwqU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571612"/>
            <a:ext cx="4214842" cy="518144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ba-RU" dirty="0" smtClean="0"/>
              <a:t>ке</a:t>
            </a:r>
            <a:r>
              <a:rPr lang="ba-RU" u="sng" dirty="0" smtClean="0"/>
              <a:t>йе</a:t>
            </a:r>
            <a:r>
              <a:rPr lang="ba-RU" dirty="0" smtClean="0"/>
              <a:t>м</a:t>
            </a:r>
          </a:p>
          <a:p>
            <a:r>
              <a:rPr lang="ba-RU" u="sng" dirty="0" smtClean="0"/>
              <a:t>йәйә</a:t>
            </a:r>
          </a:p>
          <a:p>
            <a:r>
              <a:rPr lang="ba-RU" u="sng" dirty="0" smtClean="0"/>
              <a:t>йы</a:t>
            </a:r>
            <a:r>
              <a:rPr lang="ba-RU" dirty="0" smtClean="0"/>
              <a:t>лы</a:t>
            </a:r>
          </a:p>
          <a:p>
            <a:r>
              <a:rPr lang="ba-RU" u="sng" dirty="0" smtClean="0"/>
              <a:t>йо</a:t>
            </a:r>
            <a:r>
              <a:rPr lang="ba-RU" dirty="0" smtClean="0"/>
              <a:t>мро</a:t>
            </a:r>
          </a:p>
          <a:p>
            <a:r>
              <a:rPr lang="ba-RU" u="sng" dirty="0" smtClean="0"/>
              <a:t>йү</a:t>
            </a:r>
            <a:r>
              <a:rPr lang="ba-RU" dirty="0" smtClean="0"/>
              <a:t>герә</a:t>
            </a:r>
          </a:p>
          <a:p>
            <a:r>
              <a:rPr lang="ba-RU" u="sng" dirty="0" smtClean="0"/>
              <a:t>йө</a:t>
            </a:r>
            <a:r>
              <a:rPr lang="ba-RU" dirty="0" smtClean="0"/>
              <a:t>ҙөк</a:t>
            </a:r>
          </a:p>
          <a:p>
            <a:r>
              <a:rPr lang="ba-RU" u="sng" dirty="0" smtClean="0"/>
              <a:t>йә</a:t>
            </a:r>
            <a:r>
              <a:rPr lang="ba-RU" dirty="0" smtClean="0"/>
              <a:t>шел</a:t>
            </a:r>
          </a:p>
          <a:p>
            <a:r>
              <a:rPr lang="ba-RU" u="sng" dirty="0" smtClean="0"/>
              <a:t>йә</a:t>
            </a:r>
            <a:r>
              <a:rPr lang="ba-RU" dirty="0" smtClean="0"/>
              <a:t>мһеҙ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137" y="908720"/>
            <a:ext cx="7830990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a-RU" sz="6000" b="1" dirty="0" smtClean="0">
                <a:solidFill>
                  <a:schemeClr val="tx2"/>
                </a:solidFill>
              </a:rPr>
              <a:t>Нәҙек һуҙынҡы өндәр:</a:t>
            </a:r>
          </a:p>
          <a:p>
            <a:pPr lvl="0"/>
            <a:r>
              <a:rPr lang="ba-RU" sz="6000" dirty="0"/>
              <a:t> </a:t>
            </a:r>
            <a:r>
              <a:rPr lang="ba-RU" sz="6000" b="1" dirty="0" smtClean="0">
                <a:solidFill>
                  <a:srgbClr val="C00000"/>
                </a:solidFill>
              </a:rPr>
              <a:t>[ә][ө][ү][э][и]</a:t>
            </a:r>
            <a:r>
              <a:rPr lang="ba-RU" sz="6000" b="1" dirty="0">
                <a:solidFill>
                  <a:srgbClr val="C00000"/>
                </a:solidFill>
              </a:rPr>
              <a:t> </a:t>
            </a:r>
            <a:endParaRPr lang="ba-RU" sz="6000" b="1" dirty="0" smtClean="0">
              <a:solidFill>
                <a:srgbClr val="C00000"/>
              </a:solidFill>
            </a:endParaRPr>
          </a:p>
          <a:p>
            <a:endParaRPr lang="ba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3501008"/>
            <a:ext cx="8109912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ba-RU" sz="6000" b="1" dirty="0" smtClean="0">
                <a:solidFill>
                  <a:schemeClr val="tx2"/>
                </a:solidFill>
              </a:rPr>
              <a:t>Ҡалын һуҙынҡы өндәр:</a:t>
            </a:r>
            <a:endParaRPr lang="ba-RU" sz="6000" b="1" dirty="0">
              <a:solidFill>
                <a:schemeClr val="tx2"/>
              </a:solidFill>
            </a:endParaRPr>
          </a:p>
          <a:p>
            <a:pPr lvl="0"/>
            <a:r>
              <a:rPr lang="ba-RU" sz="6000" b="1" dirty="0">
                <a:solidFill>
                  <a:srgbClr val="C00000"/>
                </a:solidFill>
              </a:rPr>
              <a:t> </a:t>
            </a:r>
            <a:r>
              <a:rPr lang="ba-RU" sz="6000" b="1" dirty="0" smtClean="0">
                <a:solidFill>
                  <a:srgbClr val="C00000"/>
                </a:solidFill>
              </a:rPr>
              <a:t>[а][о][у][ы]</a:t>
            </a:r>
            <a:endParaRPr lang="ru-RU" sz="6000" b="1" dirty="0">
              <a:solidFill>
                <a:srgbClr val="C00000"/>
              </a:solidFill>
            </a:endParaRPr>
          </a:p>
          <a:p>
            <a:endParaRPr lang="ba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61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76458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a-RU" sz="6000" b="1" dirty="0" smtClean="0">
                <a:solidFill>
                  <a:srgbClr val="1F497D"/>
                </a:solidFill>
              </a:rPr>
              <a:t>Нәҙек ижекле һүҙҙәр:</a:t>
            </a:r>
            <a:r>
              <a:rPr lang="ba-RU" sz="6000" b="1" dirty="0" smtClean="0">
                <a:solidFill>
                  <a:srgbClr val="C00000"/>
                </a:solidFill>
              </a:rPr>
              <a:t> </a:t>
            </a:r>
          </a:p>
          <a:p>
            <a:endParaRPr lang="ba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3501008"/>
            <a:ext cx="77500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a-RU" sz="6000" b="1" dirty="0" smtClean="0">
                <a:solidFill>
                  <a:srgbClr val="1F497D"/>
                </a:solidFill>
              </a:rPr>
              <a:t>Ҡалын ижекле һүҙҙәр:</a:t>
            </a:r>
            <a:endParaRPr lang="ru-RU" sz="6000" b="1" dirty="0">
              <a:solidFill>
                <a:srgbClr val="C00000"/>
              </a:solidFill>
            </a:endParaRPr>
          </a:p>
          <a:p>
            <a:endParaRPr lang="ba-RU" dirty="0" smtClean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583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366869"/>
            <a:ext cx="16129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a-RU" sz="3200" dirty="0" smtClean="0"/>
              <a:t>Бөгөн...,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917935" y="1389549"/>
            <a:ext cx="1864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a-RU" sz="3200" dirty="0"/>
              <a:t>к</a:t>
            </a:r>
            <a:r>
              <a:rPr lang="ba-RU" sz="3200" dirty="0" smtClean="0"/>
              <a:t>үркәм...,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806284" y="1362138"/>
            <a:ext cx="1733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a-RU" sz="3200" dirty="0"/>
              <a:t>б</a:t>
            </a:r>
            <a:r>
              <a:rPr lang="ba-RU" sz="3200" dirty="0" smtClean="0"/>
              <a:t>ишек...,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647908" y="1415850"/>
            <a:ext cx="1428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a-RU" sz="3200" dirty="0"/>
              <a:t>э</a:t>
            </a:r>
            <a:r>
              <a:rPr lang="ba-RU" sz="3200" dirty="0" smtClean="0"/>
              <a:t>ңер...,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948264" y="1405833"/>
            <a:ext cx="1677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a-RU" sz="3200" dirty="0"/>
              <a:t>т</a:t>
            </a:r>
            <a:r>
              <a:rPr lang="ba-RU" sz="3200" dirty="0" smtClean="0"/>
              <a:t>имер...,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4653136"/>
            <a:ext cx="1689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a-RU" sz="3200" dirty="0" smtClean="0"/>
              <a:t>Борон...,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200063" y="4655798"/>
            <a:ext cx="1731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a-RU" sz="3200" dirty="0"/>
              <a:t>т</a:t>
            </a:r>
            <a:r>
              <a:rPr lang="ba-RU" sz="3200" dirty="0" smtClean="0"/>
              <a:t>урғай...,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022689" y="4655798"/>
            <a:ext cx="1540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a-RU" sz="3200" dirty="0"/>
              <a:t>ы</a:t>
            </a:r>
            <a:r>
              <a:rPr lang="ba-RU" sz="3200" dirty="0" smtClean="0"/>
              <a:t>сыҡ...,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5563495" y="4643712"/>
            <a:ext cx="1649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a-RU" sz="3200" dirty="0"/>
              <a:t>а</a:t>
            </a:r>
            <a:r>
              <a:rPr lang="ba-RU" sz="3200" dirty="0" smtClean="0"/>
              <a:t>рҡан...,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7297247" y="4648404"/>
            <a:ext cx="1510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a-RU" sz="3200" dirty="0"/>
              <a:t>ш</a:t>
            </a:r>
            <a:r>
              <a:rPr lang="ba-RU" sz="3200" dirty="0" smtClean="0"/>
              <a:t>аян...,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662309" y="2204864"/>
            <a:ext cx="1667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a-RU" sz="3200" dirty="0"/>
              <a:t>с</a:t>
            </a:r>
            <a:r>
              <a:rPr lang="ba-RU" sz="3200" dirty="0" smtClean="0"/>
              <a:t>әләм...,</a:t>
            </a:r>
            <a:endParaRPr lang="ru-RU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623837" y="5240573"/>
            <a:ext cx="1891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a-RU" sz="3200" dirty="0"/>
              <a:t>б</a:t>
            </a:r>
            <a:r>
              <a:rPr lang="ba-RU" sz="3200" dirty="0" smtClean="0"/>
              <a:t>алсыҡ...,</a:t>
            </a:r>
            <a:endParaRPr lang="ru-RU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2725551" y="5260013"/>
            <a:ext cx="1539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a-RU" sz="3200" dirty="0"/>
              <a:t>с</a:t>
            </a:r>
            <a:r>
              <a:rPr lang="ba-RU" sz="3200" dirty="0" smtClean="0"/>
              <a:t>аған...,</a:t>
            </a: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2417639" y="2204864"/>
            <a:ext cx="1709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a-RU" sz="3200" dirty="0"/>
              <a:t>б</a:t>
            </a:r>
            <a:r>
              <a:rPr lang="ba-RU" sz="3200" dirty="0" smtClean="0"/>
              <a:t>өжәк...,</a:t>
            </a:r>
            <a:endParaRPr lang="ru-RU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4229395" y="2204863"/>
            <a:ext cx="1816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a-RU" sz="3200" dirty="0"/>
              <a:t>м</a:t>
            </a:r>
            <a:r>
              <a:rPr lang="ba-RU" sz="3200" dirty="0" smtClean="0"/>
              <a:t>иҙгел...,</a:t>
            </a:r>
            <a:endParaRPr lang="ru-RU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4393083" y="5228487"/>
            <a:ext cx="1677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a-RU" sz="3200" dirty="0"/>
              <a:t>я</a:t>
            </a:r>
            <a:r>
              <a:rPr lang="ba-RU" sz="3200" dirty="0" smtClean="0"/>
              <a:t>рсыҡ...,</a:t>
            </a:r>
            <a:endParaRPr lang="ru-RU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6268392" y="5223756"/>
            <a:ext cx="1731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a-RU" sz="3200" dirty="0"/>
              <a:t>б</a:t>
            </a:r>
            <a:r>
              <a:rPr lang="ba-RU" sz="3200" dirty="0" smtClean="0"/>
              <a:t>ашаҡ...,</a:t>
            </a:r>
            <a:endParaRPr lang="ru-RU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6099525" y="2209599"/>
            <a:ext cx="1766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a-RU" sz="3200" dirty="0"/>
              <a:t>к</a:t>
            </a:r>
            <a:r>
              <a:rPr lang="ba-RU" sz="3200" dirty="0" smtClean="0"/>
              <a:t>иҫек...  .</a:t>
            </a:r>
            <a:endParaRPr lang="ru-RU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760120" y="5808531"/>
            <a:ext cx="2042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a-RU" sz="3200" dirty="0"/>
              <a:t>т</a:t>
            </a:r>
            <a:r>
              <a:rPr lang="ba-RU" sz="3200" dirty="0" smtClean="0"/>
              <a:t>улҡын...  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91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320320"/>
            <a:ext cx="84304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a-RU" sz="3600" b="1" dirty="0" smtClean="0">
                <a:solidFill>
                  <a:srgbClr val="C00000"/>
                </a:solidFill>
              </a:rPr>
              <a:t>Һығымта:</a:t>
            </a:r>
          </a:p>
          <a:p>
            <a:r>
              <a:rPr lang="ba-RU" sz="3600" dirty="0">
                <a:solidFill>
                  <a:schemeClr val="accent5">
                    <a:lumMod val="50000"/>
                  </a:schemeClr>
                </a:solidFill>
              </a:rPr>
              <a:t>н</a:t>
            </a:r>
            <a:r>
              <a:rPr lang="ba-RU" sz="3600" dirty="0" smtClean="0">
                <a:solidFill>
                  <a:schemeClr val="accent5">
                    <a:lumMod val="50000"/>
                  </a:schemeClr>
                </a:solidFill>
              </a:rPr>
              <a:t>әҙек ижекле һүҙгә нәҙек ялғау,</a:t>
            </a:r>
          </a:p>
          <a:p>
            <a:r>
              <a:rPr lang="ba-RU" sz="3600" dirty="0">
                <a:solidFill>
                  <a:schemeClr val="accent5">
                    <a:lumMod val="50000"/>
                  </a:schemeClr>
                </a:solidFill>
              </a:rPr>
              <a:t>ҡ</a:t>
            </a:r>
            <a:r>
              <a:rPr lang="ba-RU" sz="3600" dirty="0" smtClean="0">
                <a:solidFill>
                  <a:schemeClr val="accent5">
                    <a:lumMod val="50000"/>
                  </a:schemeClr>
                </a:solidFill>
              </a:rPr>
              <a:t>алын ижекле һүҙгә ҡалын ялғау ҡушыла.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42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9643939-childhood-leisure-friendship-and-people-concept-group-of-happy-kids-playing-with-autumn-maple-leav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71480"/>
            <a:ext cx="8298444" cy="5528040"/>
          </a:xfrm>
        </p:spPr>
      </p:pic>
      <p:pic>
        <p:nvPicPr>
          <p:cNvPr id="1026" name="Picture 2" descr="H:\Башҡорт теле презентация өсөн\1445972470_mu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9" y="427560"/>
            <a:ext cx="8447631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Содержимое 3" descr="49643939-childhood-leisure-friendship-and-people-concept-group-of-happy-kids-playing-with-autumn-maple-leav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8" y="260648"/>
            <a:ext cx="8447631" cy="6287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Башҡорт теле презентация өсөн\5i661N5TSj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113705" cy="268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Башҡорт теле презентация өсөн\DWPvu9qW1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445" y="332656"/>
            <a:ext cx="2068056" cy="268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Башҡорт теле презентация өсөн\9boMX8Li3f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2626"/>
            <a:ext cx="2068056" cy="268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:\Башҡорт теле презентация өсөн\Gzc9T0vyXg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323" y="294125"/>
            <a:ext cx="2081992" cy="270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:\Башҡорт теле презентация өсөн\M22fVChtHx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2214563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:\Башҡорт теле презентация өсөн\AuC6XtDKw6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499" y="3419484"/>
            <a:ext cx="2082890" cy="264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:\Башҡорт теле презентация өсөн\L4xOTd8Yu6U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778" y="3347779"/>
            <a:ext cx="2142531" cy="273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:\Башҡорт теле презентация өсөн\jo0iSekBAl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558" y="3347779"/>
            <a:ext cx="2110443" cy="269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1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Башҡорт теле презентация өсөн\O2JNelxvL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50" y="257737"/>
            <a:ext cx="2450692" cy="310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Башҡорт теле презентация өсөн\vSYGlfPW1T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46" y="3349452"/>
            <a:ext cx="2326467" cy="296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:\Башҡорт теле презентация өсөн\tAFILWDob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51" y="230393"/>
            <a:ext cx="2414987" cy="306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:\Башҡорт теле презентация өсөн\m4S2RBcmUI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71974"/>
            <a:ext cx="2430586" cy="315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:\Башҡорт теле презентация өсөн\proiekt-zaniatiia-riabina-krasnaia-applikatsiia-iz-salfietok_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90" y="908720"/>
            <a:ext cx="2304256" cy="311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4008" y="4221088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a-RU" dirty="0" smtClean="0"/>
              <a:t>миләш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868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:\Башҡорт теле презентация өсөн\proiekt-zaniatiia-riabina-krasnaia-applikatsiia-iz-salfietok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222" y="692696"/>
            <a:ext cx="2304256" cy="311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69597" y="4077072"/>
            <a:ext cx="1548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a-RU" sz="3600" dirty="0" smtClean="0">
                <a:solidFill>
                  <a:prstClr val="black"/>
                </a:solidFill>
              </a:rPr>
              <a:t>миләш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4889557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a-RU" sz="3200" dirty="0" smtClean="0">
                <a:solidFill>
                  <a:prstClr val="black"/>
                </a:solidFill>
              </a:rPr>
              <a:t>        Миләш ҡыҙыл алҡалар таҡҡан ҡыҙыл күл-</a:t>
            </a:r>
          </a:p>
          <a:p>
            <a:r>
              <a:rPr lang="ba-RU" sz="3200" dirty="0" smtClean="0">
                <a:solidFill>
                  <a:prstClr val="black"/>
                </a:solidFill>
              </a:rPr>
              <a:t>дәкле ҡыҙға оҡшаған</a:t>
            </a:r>
            <a:r>
              <a:rPr lang="ba-RU" dirty="0" smtClean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0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a-RU" sz="6000" b="1" dirty="0" smtClean="0">
                <a:solidFill>
                  <a:srgbClr val="C00000"/>
                </a:solidFill>
              </a:rPr>
              <a:t>Ҡоҙғон һәм төлкө</a:t>
            </a:r>
            <a:r>
              <a:rPr lang="ba-RU" dirty="0" smtClean="0"/>
              <a:t/>
            </a:r>
            <a:br>
              <a:rPr lang="ba-RU" dirty="0" smtClean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261" y="980728"/>
            <a:ext cx="3124197" cy="4525963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11560" y="58772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a-RU" sz="5400" b="1" dirty="0" smtClean="0">
                <a:solidFill>
                  <a:srgbClr val="C00000"/>
                </a:solidFill>
              </a:rPr>
              <a:t>Ворон и лиса</a:t>
            </a:r>
            <a:br>
              <a:rPr lang="ba-RU" sz="5400" b="1" dirty="0" smtClean="0">
                <a:solidFill>
                  <a:srgbClr val="C00000"/>
                </a:solidFill>
              </a:rPr>
            </a:b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2132856"/>
            <a:ext cx="2278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a-RU" sz="4000" b="1" dirty="0" smtClean="0">
                <a:solidFill>
                  <a:srgbClr val="C00000"/>
                </a:solidFill>
              </a:rPr>
              <a:t>хәйләкәр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4248" y="2132856"/>
            <a:ext cx="12602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a-RU" sz="4000" b="1" dirty="0" smtClean="0">
                <a:solidFill>
                  <a:srgbClr val="C00000"/>
                </a:solidFill>
              </a:rPr>
              <a:t>аңра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1900" y="3645024"/>
            <a:ext cx="15055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a-RU" sz="4000" b="1" dirty="0" smtClean="0">
                <a:solidFill>
                  <a:srgbClr val="C00000"/>
                </a:solidFill>
              </a:rPr>
              <a:t>һаран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4844" y="3429000"/>
            <a:ext cx="24663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a-RU" sz="4000" b="1" dirty="0">
                <a:solidFill>
                  <a:srgbClr val="C00000"/>
                </a:solidFill>
              </a:rPr>
              <a:t>б</a:t>
            </a:r>
            <a:r>
              <a:rPr lang="ba-RU" sz="4000" b="1" dirty="0" smtClean="0">
                <a:solidFill>
                  <a:srgbClr val="C00000"/>
                </a:solidFill>
              </a:rPr>
              <a:t>ер ҡатлы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00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933056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Материалдар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«</a:t>
            </a:r>
            <a:r>
              <a:rPr lang="ba-RU" sz="2800" dirty="0" smtClean="0"/>
              <a:t>Бәйләнештә</a:t>
            </a:r>
            <a:r>
              <a:rPr lang="ru-RU" sz="2800" dirty="0" smtClean="0"/>
              <a:t>» </a:t>
            </a:r>
            <a:r>
              <a:rPr lang="ru-RU" sz="2800" dirty="0" err="1" smtClean="0"/>
              <a:t>сайтының</a:t>
            </a:r>
            <a:r>
              <a:rPr lang="ru-RU" sz="2800" dirty="0" smtClean="0"/>
              <a:t>  «</a:t>
            </a:r>
            <a:r>
              <a:rPr lang="ba-RU" sz="2800" dirty="0"/>
              <a:t>Б</a:t>
            </a:r>
            <a:r>
              <a:rPr lang="ba-RU" sz="2800" dirty="0" smtClean="0"/>
              <a:t>ашҡорт балаһы мин</a:t>
            </a:r>
            <a:r>
              <a:rPr lang="ru-RU" sz="2800" dirty="0" smtClean="0"/>
              <a:t>» </a:t>
            </a:r>
          </a:p>
          <a:p>
            <a:r>
              <a:rPr lang="ru-RU" sz="2800" dirty="0" err="1" smtClean="0"/>
              <a:t>төркөмөнән</a:t>
            </a:r>
            <a:r>
              <a:rPr lang="ru-RU" sz="2800" dirty="0" smtClean="0"/>
              <a:t> </a:t>
            </a:r>
            <a:r>
              <a:rPr lang="ru-RU" sz="2800" dirty="0" err="1" smtClean="0"/>
              <a:t>алынды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0180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BO9yoH7tS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85729"/>
            <a:ext cx="8358246" cy="6215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LRswFrDr_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357166"/>
            <a:ext cx="8429684" cy="61436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kpS3Nmr6SQ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372926"/>
            <a:ext cx="8358246" cy="6056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Qlg6dxUzDt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321692"/>
            <a:ext cx="8501122" cy="61791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NFOZZzHh2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357166"/>
            <a:ext cx="8501122" cy="6215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v3gZnXg7r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11702"/>
            <a:ext cx="8286807" cy="60605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xN4tWmB1t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353476"/>
            <a:ext cx="8286808" cy="62187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YzruUL6NnD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154</Words>
  <Application>Microsoft Office PowerPoint</Application>
  <PresentationFormat>Экран (4:3)</PresentationFormat>
  <Paragraphs>56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Башҡорт теленең  төп законы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Ҡушымсалар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Ҡоҙғон һәм төлкө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6. Математический кроссворд. Задачи в стихах.</dc:title>
  <dc:subject>Внеурочная деятельность "Математическая шкатулка" 3 класс</dc:subject>
  <dc:creator>Corowina</dc:creator>
  <cp:lastModifiedBy>Рауиля Давлеткулова</cp:lastModifiedBy>
  <cp:revision>50</cp:revision>
  <dcterms:created xsi:type="dcterms:W3CDTF">2013-02-09T17:45:17Z</dcterms:created>
  <dcterms:modified xsi:type="dcterms:W3CDTF">2019-02-02T00:19:34Z</dcterms:modified>
</cp:coreProperties>
</file>