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3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FFDA"/>
    <a:srgbClr val="00FF99"/>
    <a:srgbClr val="003E1C"/>
    <a:srgbClr val="C9FFE9"/>
    <a:srgbClr val="007A37"/>
    <a:srgbClr val="71FFC6"/>
    <a:srgbClr val="FF7575"/>
    <a:srgbClr val="FFCCCC"/>
    <a:srgbClr val="FF8181"/>
    <a:srgbClr val="FFA7A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wallpaper_19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Скругленная прямоугольная выноска 8"/>
          <p:cNvSpPr/>
          <p:nvPr userDrawn="1"/>
        </p:nvSpPr>
        <p:spPr>
          <a:xfrm>
            <a:off x="1214414" y="3929066"/>
            <a:ext cx="4857784" cy="1857388"/>
          </a:xfrm>
          <a:prstGeom prst="wedgeRoundRectCallout">
            <a:avLst>
              <a:gd name="adj1" fmla="val 59428"/>
              <a:gd name="adj2" fmla="val 11902"/>
              <a:gd name="adj3" fmla="val 16667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Выноска-облако 7"/>
          <p:cNvSpPr/>
          <p:nvPr userDrawn="1"/>
        </p:nvSpPr>
        <p:spPr>
          <a:xfrm>
            <a:off x="928662" y="857232"/>
            <a:ext cx="7215238" cy="2357454"/>
          </a:xfrm>
          <a:prstGeom prst="cloudCallout">
            <a:avLst>
              <a:gd name="adj1" fmla="val 28779"/>
              <a:gd name="adj2" fmla="val 67110"/>
            </a:avLst>
          </a:prstGeom>
          <a:solidFill>
            <a:srgbClr val="FFCCCC"/>
          </a:solidFill>
          <a:ln>
            <a:solidFill>
              <a:srgbClr val="FF7575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00174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71438" y="71438"/>
            <a:ext cx="9001156" cy="6715148"/>
          </a:xfrm>
          <a:prstGeom prst="rect">
            <a:avLst/>
          </a:prstGeom>
          <a:noFill/>
          <a:ln w="57150"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D727-27CD-4E07-8BCC-54F7ACA67BF1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8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ED727-27CD-4E07-8BCC-54F7ACA67BF1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2D7C6-DFB1-429C-A9F0-1B3ACF66FE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14282" y="214290"/>
            <a:ext cx="8715436" cy="6500858"/>
          </a:xfrm>
          <a:prstGeom prst="rect">
            <a:avLst/>
          </a:prstGeom>
          <a:noFill/>
          <a:ln w="76200">
            <a:solidFill>
              <a:srgbClr val="FF818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57158" y="130710"/>
            <a:ext cx="850112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ba-RU" sz="3600" b="1" cap="all" spc="-150" dirty="0" smtClean="0">
                <a:ln/>
                <a:solidFill>
                  <a:srgbClr val="007A37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БАШҠОРТ    ТЕЛЕ                                    </a:t>
            </a:r>
            <a:r>
              <a:rPr lang="ru-RU" sz="3600" b="1" cap="all" spc="-150" dirty="0" smtClean="0">
                <a:ln/>
                <a:solidFill>
                  <a:srgbClr val="007A37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</a:t>
            </a:r>
            <a:r>
              <a:rPr lang="ba-RU" sz="3600" b="1" cap="all" spc="-150" dirty="0" smtClean="0">
                <a:ln/>
                <a:solidFill>
                  <a:srgbClr val="007A37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ba-RU" sz="3600" b="1" cap="all" spc="-150" dirty="0" smtClean="0">
                <a:ln/>
                <a:solidFill>
                  <a:srgbClr val="007A37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КЛАСС </a:t>
            </a:r>
            <a:r>
              <a:rPr lang="ru-RU" sz="3600" b="1" cap="all" spc="-150" dirty="0" smtClean="0">
                <a:ln/>
                <a:solidFill>
                  <a:srgbClr val="007A37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endParaRPr lang="ru-RU" sz="3600" b="1" cap="all" spc="-150" dirty="0">
              <a:ln/>
              <a:solidFill>
                <a:srgbClr val="007A37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Подзаголовок 2"/>
          <p:cNvSpPr txBox="1">
            <a:spLocks noGrp="1"/>
          </p:cNvSpPr>
          <p:nvPr>
            <p:ph type="subTitle" idx="1"/>
          </p:nvPr>
        </p:nvSpPr>
        <p:spPr>
          <a:xfrm>
            <a:off x="1214414" y="3962416"/>
            <a:ext cx="4914912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ba-RU" sz="2000" dirty="0" smtClean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ba-RU" sz="20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Рәмилә Юлай ҡыҙы Торомтаева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ba-RU" sz="2000" dirty="0" smtClean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ba-RU" sz="20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Сибай ҡала гимназияһының башланғыс кластар уҡытыусыһы</a:t>
            </a:r>
            <a:endParaRPr kumimoji="0" lang="ru-RU" sz="2000" b="0" i="0" u="none" strike="noStrike" kern="1200" cap="none" spc="0" normalizeH="0" baseline="0" noProof="0" dirty="0" smtClean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omic Sans MS" pitchFamily="66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8581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a-RU" sz="4800" b="1" dirty="0" smtClean="0">
                <a:ln w="1905"/>
                <a:gradFill>
                  <a:gsLst>
                    <a:gs pos="0">
                      <a:srgbClr val="7A1A18"/>
                    </a:gs>
                    <a:gs pos="78000">
                      <a:srgbClr val="C42A26"/>
                    </a:gs>
                    <a:gs pos="100000">
                      <a:schemeClr val="accent6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Уҡыу әсбаптары.</a:t>
            </a:r>
            <a:br>
              <a:rPr lang="ba-RU" sz="4800" b="1" dirty="0" smtClean="0">
                <a:ln w="1905"/>
                <a:gradFill>
                  <a:gsLst>
                    <a:gs pos="0">
                      <a:srgbClr val="7A1A18"/>
                    </a:gs>
                    <a:gs pos="78000">
                      <a:srgbClr val="C42A26"/>
                    </a:gs>
                    <a:gs pos="100000">
                      <a:schemeClr val="accent6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a-RU" sz="4800" b="1" dirty="0" smtClean="0">
                <a:ln w="1905"/>
                <a:gradFill>
                  <a:gsLst>
                    <a:gs pos="0">
                      <a:srgbClr val="7A1A18"/>
                    </a:gs>
                    <a:gs pos="78000">
                      <a:srgbClr val="C42A26"/>
                    </a:gs>
                    <a:gs pos="100000">
                      <a:schemeClr val="accent6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сканворд</a:t>
            </a:r>
            <a:endParaRPr lang="ru-RU" sz="4800" b="1" dirty="0" smtClean="0">
              <a:ln w="1905"/>
              <a:gradFill>
                <a:gsLst>
                  <a:gs pos="0">
                    <a:srgbClr val="7A1A18"/>
                  </a:gs>
                  <a:gs pos="78000">
                    <a:srgbClr val="C42A26"/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07059_1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214290"/>
            <a:ext cx="8715436" cy="6434948"/>
          </a:xfrm>
        </p:spPr>
      </p:pic>
      <p:sp>
        <p:nvSpPr>
          <p:cNvPr id="7" name="Дуга 6"/>
          <p:cNvSpPr/>
          <p:nvPr/>
        </p:nvSpPr>
        <p:spPr>
          <a:xfrm>
            <a:off x="4429124" y="1214422"/>
            <a:ext cx="500066" cy="4571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4357686" y="1214422"/>
            <a:ext cx="1785950" cy="500066"/>
          </a:xfrm>
          <a:prstGeom prst="bentConnector3">
            <a:avLst>
              <a:gd name="adj1" fmla="val 40340"/>
            </a:avLst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Соединительная линия уступом 26"/>
          <p:cNvCxnSpPr/>
          <p:nvPr/>
        </p:nvCxnSpPr>
        <p:spPr>
          <a:xfrm rot="16200000" flipH="1">
            <a:off x="3714744" y="1357298"/>
            <a:ext cx="1000132" cy="571504"/>
          </a:xfrm>
          <a:prstGeom prst="bentConnector3">
            <a:avLst>
              <a:gd name="adj1" fmla="val 50000"/>
            </a:avLst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Соединительная линия уступом 35"/>
          <p:cNvCxnSpPr/>
          <p:nvPr/>
        </p:nvCxnSpPr>
        <p:spPr>
          <a:xfrm>
            <a:off x="4500562" y="1714488"/>
            <a:ext cx="1143008" cy="500066"/>
          </a:xfrm>
          <a:prstGeom prst="bentConnector3">
            <a:avLst>
              <a:gd name="adj1" fmla="val -56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Соединительная линия уступом 43"/>
          <p:cNvCxnSpPr/>
          <p:nvPr/>
        </p:nvCxnSpPr>
        <p:spPr>
          <a:xfrm>
            <a:off x="6215074" y="1142984"/>
            <a:ext cx="1071570" cy="571504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Соединительная линия уступом 47"/>
          <p:cNvCxnSpPr/>
          <p:nvPr/>
        </p:nvCxnSpPr>
        <p:spPr>
          <a:xfrm rot="5400000">
            <a:off x="7072330" y="1928802"/>
            <a:ext cx="428628" cy="1588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Соединительная линия уступом 49"/>
          <p:cNvCxnSpPr/>
          <p:nvPr/>
        </p:nvCxnSpPr>
        <p:spPr>
          <a:xfrm rot="16200000" flipH="1">
            <a:off x="6501620" y="2358224"/>
            <a:ext cx="927900" cy="642148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Соединительная линия уступом 56"/>
          <p:cNvCxnSpPr/>
          <p:nvPr/>
        </p:nvCxnSpPr>
        <p:spPr>
          <a:xfrm>
            <a:off x="3857620" y="2714620"/>
            <a:ext cx="1214446" cy="357190"/>
          </a:xfrm>
          <a:prstGeom prst="bentConnector3">
            <a:avLst>
              <a:gd name="adj1" fmla="val 99722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Соединительная линия уступом 62"/>
          <p:cNvCxnSpPr/>
          <p:nvPr/>
        </p:nvCxnSpPr>
        <p:spPr>
          <a:xfrm rot="10800000" flipV="1">
            <a:off x="4429124" y="3144836"/>
            <a:ext cx="642942" cy="427040"/>
          </a:xfrm>
          <a:prstGeom prst="bentConnector3">
            <a:avLst>
              <a:gd name="adj1" fmla="val 189538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Соединительная линия уступом 72"/>
          <p:cNvCxnSpPr/>
          <p:nvPr/>
        </p:nvCxnSpPr>
        <p:spPr>
          <a:xfrm rot="5400000" flipH="1" flipV="1">
            <a:off x="4893471" y="2893215"/>
            <a:ext cx="928694" cy="571504"/>
          </a:xfrm>
          <a:prstGeom prst="bentConnector3">
            <a:avLst>
              <a:gd name="adj1" fmla="val 77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Соединительная линия уступом 76"/>
          <p:cNvCxnSpPr/>
          <p:nvPr/>
        </p:nvCxnSpPr>
        <p:spPr>
          <a:xfrm rot="16200000" flipH="1">
            <a:off x="6180149" y="2751133"/>
            <a:ext cx="999338" cy="927900"/>
          </a:xfrm>
          <a:prstGeom prst="bentConnector3">
            <a:avLst>
              <a:gd name="adj1" fmla="val 90571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1" name="5-конечная звезда 80"/>
          <p:cNvSpPr/>
          <p:nvPr/>
        </p:nvSpPr>
        <p:spPr>
          <a:xfrm>
            <a:off x="5643570" y="1142984"/>
            <a:ext cx="285752" cy="27145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5-конечная звезда 81"/>
          <p:cNvSpPr/>
          <p:nvPr/>
        </p:nvSpPr>
        <p:spPr>
          <a:xfrm>
            <a:off x="7215206" y="1214422"/>
            <a:ext cx="285752" cy="27145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5-конечная звезда 82"/>
          <p:cNvSpPr/>
          <p:nvPr/>
        </p:nvSpPr>
        <p:spPr>
          <a:xfrm>
            <a:off x="4000496" y="2143116"/>
            <a:ext cx="285752" cy="27145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5-конечная звезда 83"/>
          <p:cNvSpPr/>
          <p:nvPr/>
        </p:nvSpPr>
        <p:spPr>
          <a:xfrm>
            <a:off x="6143636" y="2214554"/>
            <a:ext cx="285752" cy="27145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5-конечная звезда 84"/>
          <p:cNvSpPr/>
          <p:nvPr/>
        </p:nvSpPr>
        <p:spPr>
          <a:xfrm>
            <a:off x="6715140" y="3143248"/>
            <a:ext cx="285752" cy="27145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2" grpId="0" animBg="1"/>
      <p:bldP spid="83" grpId="0" animBg="1"/>
      <p:bldP spid="84" grpId="0" animBg="1"/>
      <p:bldP spid="8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07059_1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214290"/>
            <a:ext cx="8715436" cy="6434948"/>
          </a:xfrm>
        </p:spPr>
      </p:pic>
      <p:sp>
        <p:nvSpPr>
          <p:cNvPr id="7" name="Дуга 6"/>
          <p:cNvSpPr/>
          <p:nvPr/>
        </p:nvSpPr>
        <p:spPr>
          <a:xfrm>
            <a:off x="4429124" y="1214422"/>
            <a:ext cx="500066" cy="4571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4357686" y="1214422"/>
            <a:ext cx="1785950" cy="500066"/>
          </a:xfrm>
          <a:prstGeom prst="bentConnector3">
            <a:avLst>
              <a:gd name="adj1" fmla="val 40340"/>
            </a:avLst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Соединительная линия уступом 26"/>
          <p:cNvCxnSpPr/>
          <p:nvPr/>
        </p:nvCxnSpPr>
        <p:spPr>
          <a:xfrm rot="16200000" flipH="1">
            <a:off x="3714744" y="1357298"/>
            <a:ext cx="1000132" cy="571504"/>
          </a:xfrm>
          <a:prstGeom prst="bentConnector3">
            <a:avLst>
              <a:gd name="adj1" fmla="val 50000"/>
            </a:avLst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Соединительная линия уступом 35"/>
          <p:cNvCxnSpPr/>
          <p:nvPr/>
        </p:nvCxnSpPr>
        <p:spPr>
          <a:xfrm>
            <a:off x="4500562" y="1714488"/>
            <a:ext cx="1143008" cy="500066"/>
          </a:xfrm>
          <a:prstGeom prst="bentConnector3">
            <a:avLst>
              <a:gd name="adj1" fmla="val -56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Соединительная линия уступом 43"/>
          <p:cNvCxnSpPr/>
          <p:nvPr/>
        </p:nvCxnSpPr>
        <p:spPr>
          <a:xfrm>
            <a:off x="6215074" y="1142984"/>
            <a:ext cx="1071570" cy="571504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Соединительная линия уступом 47"/>
          <p:cNvCxnSpPr/>
          <p:nvPr/>
        </p:nvCxnSpPr>
        <p:spPr>
          <a:xfrm rot="5400000">
            <a:off x="7073124" y="1928008"/>
            <a:ext cx="428628" cy="1588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Соединительная линия уступом 49"/>
          <p:cNvCxnSpPr/>
          <p:nvPr/>
        </p:nvCxnSpPr>
        <p:spPr>
          <a:xfrm rot="16200000" flipH="1">
            <a:off x="6501620" y="2358224"/>
            <a:ext cx="927900" cy="642148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Соединительная линия уступом 56"/>
          <p:cNvCxnSpPr/>
          <p:nvPr/>
        </p:nvCxnSpPr>
        <p:spPr>
          <a:xfrm>
            <a:off x="3857620" y="2714620"/>
            <a:ext cx="1214446" cy="357190"/>
          </a:xfrm>
          <a:prstGeom prst="bentConnector3">
            <a:avLst>
              <a:gd name="adj1" fmla="val 99722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Соединительная линия уступом 62"/>
          <p:cNvCxnSpPr/>
          <p:nvPr/>
        </p:nvCxnSpPr>
        <p:spPr>
          <a:xfrm rot="10800000" flipV="1">
            <a:off x="4429124" y="3144836"/>
            <a:ext cx="642942" cy="427040"/>
          </a:xfrm>
          <a:prstGeom prst="bentConnector3">
            <a:avLst>
              <a:gd name="adj1" fmla="val 189538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Соединительная линия уступом 72"/>
          <p:cNvCxnSpPr/>
          <p:nvPr/>
        </p:nvCxnSpPr>
        <p:spPr>
          <a:xfrm rot="5400000" flipH="1" flipV="1">
            <a:off x="4893471" y="2893215"/>
            <a:ext cx="928694" cy="571504"/>
          </a:xfrm>
          <a:prstGeom prst="bentConnector3">
            <a:avLst>
              <a:gd name="adj1" fmla="val 77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Соединительная линия уступом 76"/>
          <p:cNvCxnSpPr/>
          <p:nvPr/>
        </p:nvCxnSpPr>
        <p:spPr>
          <a:xfrm rot="16200000" flipH="1">
            <a:off x="6180149" y="2751133"/>
            <a:ext cx="999338" cy="927900"/>
          </a:xfrm>
          <a:prstGeom prst="bentConnector3">
            <a:avLst>
              <a:gd name="adj1" fmla="val 90571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1" name="5-конечная звезда 80"/>
          <p:cNvSpPr/>
          <p:nvPr/>
        </p:nvSpPr>
        <p:spPr>
          <a:xfrm>
            <a:off x="5643570" y="1142984"/>
            <a:ext cx="285752" cy="27145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5-конечная звезда 81"/>
          <p:cNvSpPr/>
          <p:nvPr/>
        </p:nvSpPr>
        <p:spPr>
          <a:xfrm>
            <a:off x="7215206" y="1214422"/>
            <a:ext cx="285752" cy="27145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5-конечная звезда 82"/>
          <p:cNvSpPr/>
          <p:nvPr/>
        </p:nvSpPr>
        <p:spPr>
          <a:xfrm>
            <a:off x="4000496" y="2143116"/>
            <a:ext cx="285752" cy="27145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5-конечная звезда 83"/>
          <p:cNvSpPr/>
          <p:nvPr/>
        </p:nvSpPr>
        <p:spPr>
          <a:xfrm>
            <a:off x="6143636" y="2214554"/>
            <a:ext cx="285752" cy="27145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5-конечная звезда 84"/>
          <p:cNvSpPr/>
          <p:nvPr/>
        </p:nvSpPr>
        <p:spPr>
          <a:xfrm>
            <a:off x="6715140" y="3143248"/>
            <a:ext cx="285752" cy="27145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TextBox 85"/>
          <p:cNvSpPr txBox="1"/>
          <p:nvPr/>
        </p:nvSpPr>
        <p:spPr>
          <a:xfrm>
            <a:off x="4572000" y="4429132"/>
            <a:ext cx="34131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a-RU" sz="4000" b="1" dirty="0" smtClean="0"/>
              <a:t>к    и     т    а    п</a:t>
            </a:r>
            <a:endParaRPr lang="ru-RU" sz="4000" b="1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22</Words>
  <Application>Microsoft Office PowerPoint</Application>
  <PresentationFormat>Экран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Уҡыу әсбаптары. сканворд</vt:lpstr>
      <vt:lpstr>Слайд 2</vt:lpstr>
      <vt:lpstr>Слайд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Занятие 6. Математический кроссворд. Задачи в стихах.</dc:title>
  <dc:subject>Внеурочная деятельность "Математическая шкатулка" 3 класс</dc:subject>
  <dc:creator>Corowina</dc:creator>
  <cp:lastModifiedBy>User</cp:lastModifiedBy>
  <cp:revision>47</cp:revision>
  <dcterms:created xsi:type="dcterms:W3CDTF">2013-02-09T17:45:17Z</dcterms:created>
  <dcterms:modified xsi:type="dcterms:W3CDTF">2018-09-24T17:24:08Z</dcterms:modified>
</cp:coreProperties>
</file>