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81" r:id="rId6"/>
    <p:sldId id="263" r:id="rId7"/>
    <p:sldId id="265" r:id="rId8"/>
    <p:sldId id="266" r:id="rId9"/>
    <p:sldId id="268" r:id="rId10"/>
    <p:sldId id="277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4E24-CD64-433C-8403-A2D445C5DA47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D6780-6669-4B63-B514-5B1E87099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6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CE4-FC7C-4082-9492-47EAD64F7382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25CCE4-FC7C-4082-9492-47EAD64F7382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FD1D700-BC3F-475A-9F9C-CB878076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457[1]"/>
          <p:cNvPicPr/>
          <p:nvPr/>
        </p:nvPicPr>
        <p:blipFill>
          <a:blip r:embed="rId2"/>
          <a:srcRect r="39423"/>
          <a:stretch>
            <a:fillRect/>
          </a:stretch>
        </p:blipFill>
        <p:spPr bwMode="auto">
          <a:xfrm>
            <a:off x="500034" y="2571744"/>
            <a:ext cx="178595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tarasevi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500306"/>
            <a:ext cx="2000250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3[1]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42852"/>
            <a:ext cx="3490915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G:\кордова\Таня Савичева.files\savicheva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85728"/>
            <a:ext cx="366348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4500594"/>
          </a:xfrm>
        </p:spPr>
        <p:txBody>
          <a:bodyPr/>
          <a:lstStyle/>
          <a:p>
            <a:r>
              <a:rPr lang="ba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Савичеваның </a:t>
            </a:r>
            <a:br>
              <a:rPr lang="ba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a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блокадалағы </a:t>
            </a:r>
            <a:br>
              <a:rPr lang="ba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a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көндәлеге</a:t>
            </a:r>
            <a:endParaRPr lang="ru-RU" sz="7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blok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714884"/>
            <a:ext cx="2544524" cy="193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357554" y="4786322"/>
            <a:ext cx="2264029" cy="187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kop1_001[1]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4786322"/>
            <a:ext cx="2604922" cy="19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405198"/>
          </a:xfrm>
        </p:spPr>
        <p:txBody>
          <a:bodyPr/>
          <a:lstStyle/>
          <a:p>
            <a:r>
              <a:rPr lang="ba-RU" dirty="0" smtClean="0">
                <a:latin typeface="Times New Roman"/>
                <a:ea typeface="Calibri"/>
              </a:rPr>
              <a:t>Савичевтар үлде. Бөтәһе </a:t>
            </a:r>
            <a:r>
              <a:rPr lang="ba-RU" dirty="0">
                <a:latin typeface="Times New Roman"/>
                <a:ea typeface="Calibri"/>
              </a:rPr>
              <a:t>лә </a:t>
            </a:r>
            <a:r>
              <a:rPr lang="ba-RU" dirty="0" smtClean="0">
                <a:latin typeface="Times New Roman"/>
                <a:ea typeface="Calibri"/>
              </a:rPr>
              <a:t>үлде. Таня бер үҙе  ҡалды”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«Таня </a:t>
            </a:r>
            <a:r>
              <a:rPr lang="ru-RU" sz="6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</a:t>
            </a:r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үҙе</a:t>
            </a:r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ҡалды</a:t>
            </a:r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таня савичева"/>
          <p:cNvPicPr/>
          <p:nvPr/>
        </p:nvPicPr>
        <p:blipFill>
          <a:blip r:embed="rId2"/>
          <a:srcRect l="19092" t="55637" r="26135"/>
          <a:stretch>
            <a:fillRect/>
          </a:stretch>
        </p:blipFill>
        <p:spPr bwMode="auto">
          <a:xfrm>
            <a:off x="3357554" y="4357694"/>
            <a:ext cx="3929090" cy="2224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Admin\Рабочий стол\Новая папка (3)\обновление1\08.jpg"/>
          <p:cNvPicPr/>
          <p:nvPr/>
        </p:nvPicPr>
        <p:blipFill>
          <a:blip r:embed="rId3">
            <a:lum bright="10000"/>
          </a:blip>
          <a:srcRect l="46134"/>
          <a:stretch>
            <a:fillRect/>
          </a:stretch>
        </p:blipFill>
        <p:spPr bwMode="auto">
          <a:xfrm>
            <a:off x="7215206" y="4429132"/>
            <a:ext cx="135732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2928926" y="1357298"/>
            <a:ext cx="5759462" cy="34290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Савичевтар</a:t>
            </a:r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үлмәй</a:t>
            </a:r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улар </a:t>
            </a:r>
            <a:r>
              <a:rPr lang="ru-RU" sz="4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тере</a:t>
            </a:r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8" name="Содержимое 7" descr="C:\Documents and Settings\Admin\Рабочий стол\Новая папка (3)\обновление1\нина савичева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1700808"/>
            <a:ext cx="2571768" cy="371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7686" y="1524000"/>
            <a:ext cx="432911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Блокадная хроника Тани Савичевой"/>
          <p:cNvPicPr/>
          <p:nvPr/>
        </p:nvPicPr>
        <p:blipFill>
          <a:blip r:embed="rId2"/>
          <a:srcRect l="2827" r="51943" b="56146"/>
          <a:stretch>
            <a:fillRect/>
          </a:stretch>
        </p:blipFill>
        <p:spPr bwMode="auto">
          <a:xfrm>
            <a:off x="2483768" y="648735"/>
            <a:ext cx="4435426" cy="473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43306" y="1524000"/>
            <a:ext cx="5286412" cy="49053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		</a:t>
            </a:r>
            <a:r>
              <a:rPr lang="ru-RU" dirty="0" err="1" smtClean="0"/>
              <a:t>Таняға</a:t>
            </a:r>
            <a:r>
              <a:rPr lang="ru-RU" dirty="0" smtClean="0"/>
              <a:t> 11 </a:t>
            </a:r>
            <a:r>
              <a:rPr lang="ru-RU" dirty="0" err="1" smtClean="0"/>
              <a:t>йәш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(1930 </a:t>
            </a:r>
            <a:r>
              <a:rPr lang="ru-RU" dirty="0" err="1" smtClean="0"/>
              <a:t>йылдың</a:t>
            </a:r>
            <a:r>
              <a:rPr lang="ru-RU" dirty="0" smtClean="0"/>
              <a:t> 23 </a:t>
            </a:r>
            <a:r>
              <a:rPr lang="ru-RU" dirty="0" err="1" smtClean="0"/>
              <a:t>ғинуары</a:t>
            </a:r>
            <a:r>
              <a:rPr lang="ru-RU" dirty="0" smtClean="0"/>
              <a:t> </a:t>
            </a:r>
            <a:r>
              <a:rPr lang="ru-RU" dirty="0"/>
              <a:t>)</a:t>
            </a:r>
            <a:r>
              <a:rPr lang="ru-RU" dirty="0" smtClean="0"/>
              <a:t>. 1941 </a:t>
            </a:r>
            <a:r>
              <a:rPr lang="ru-RU" dirty="0" err="1" smtClean="0"/>
              <a:t>йылдың</a:t>
            </a:r>
            <a:r>
              <a:rPr lang="ru-RU" dirty="0"/>
              <a:t> </a:t>
            </a:r>
            <a:r>
              <a:rPr lang="ru-RU" dirty="0" smtClean="0"/>
              <a:t>май </a:t>
            </a:r>
            <a:r>
              <a:rPr lang="ru-RU" dirty="0" err="1" smtClean="0"/>
              <a:t>аҙағында</a:t>
            </a:r>
            <a:r>
              <a:rPr lang="ru-RU" dirty="0" smtClean="0"/>
              <a:t> </a:t>
            </a:r>
            <a:r>
              <a:rPr lang="ru-RU" dirty="0" err="1" smtClean="0"/>
              <a:t>ул</a:t>
            </a:r>
            <a:r>
              <a:rPr lang="ru-RU" dirty="0" smtClean="0"/>
              <a:t> Васильев </a:t>
            </a:r>
            <a:r>
              <a:rPr lang="ru-RU" dirty="0" err="1" smtClean="0"/>
              <a:t>утрауының</a:t>
            </a:r>
            <a:r>
              <a:rPr lang="ru-RU" dirty="0" smtClean="0"/>
              <a:t>  </a:t>
            </a:r>
            <a:r>
              <a:rPr lang="ru-RU" dirty="0" err="1" smtClean="0"/>
              <a:t>Съездовск</a:t>
            </a:r>
            <a:r>
              <a:rPr lang="ru-RU" dirty="0" smtClean="0"/>
              <a:t> </a:t>
            </a:r>
            <a:r>
              <a:rPr lang="ru-RU" dirty="0" err="1" smtClean="0"/>
              <a:t>линияһының</a:t>
            </a:r>
            <a:r>
              <a:rPr lang="ru-RU" dirty="0" smtClean="0"/>
              <a:t> № 35-се </a:t>
            </a:r>
            <a:r>
              <a:rPr lang="ru-RU" dirty="0" err="1" smtClean="0"/>
              <a:t>һанлы</a:t>
            </a:r>
            <a:r>
              <a:rPr lang="ru-RU" dirty="0"/>
              <a:t> </a:t>
            </a:r>
            <a:r>
              <a:rPr lang="ru-RU" dirty="0" err="1"/>
              <a:t>мәктәбенең</a:t>
            </a:r>
            <a:r>
              <a:rPr lang="ru-RU" dirty="0"/>
              <a:t> </a:t>
            </a:r>
            <a:r>
              <a:rPr lang="ru-RU" dirty="0" err="1"/>
              <a:t>өс</a:t>
            </a:r>
            <a:r>
              <a:rPr lang="ru-RU" dirty="0"/>
              <a:t> </a:t>
            </a:r>
            <a:r>
              <a:rPr lang="ru-RU" dirty="0" err="1" smtClean="0"/>
              <a:t>класын</a:t>
            </a:r>
            <a:r>
              <a:rPr lang="ru-RU" dirty="0" smtClean="0"/>
              <a:t> </a:t>
            </a:r>
            <a:r>
              <a:rPr lang="ru-RU" dirty="0" err="1" smtClean="0"/>
              <a:t>тамамлай</a:t>
            </a:r>
            <a:r>
              <a:rPr lang="ru-RU" dirty="0" smtClean="0"/>
              <a:t>. </a:t>
            </a:r>
            <a:r>
              <a:rPr lang="ru-RU" dirty="0" err="1" smtClean="0"/>
              <a:t>Сентябрҙә</a:t>
            </a:r>
            <a:r>
              <a:rPr lang="ru-RU" dirty="0" smtClean="0"/>
              <a:t> </a:t>
            </a:r>
            <a:r>
              <a:rPr lang="ru-RU" dirty="0" err="1" smtClean="0"/>
              <a:t>дүртенсе</a:t>
            </a:r>
            <a:r>
              <a:rPr lang="ru-RU" dirty="0" smtClean="0"/>
              <a:t> </a:t>
            </a:r>
            <a:r>
              <a:rPr lang="ru-RU" dirty="0" err="1" smtClean="0"/>
              <a:t>класҡа</a:t>
            </a:r>
            <a:r>
              <a:rPr lang="ru-RU" dirty="0" smtClean="0"/>
              <a:t> </a:t>
            </a:r>
            <a:r>
              <a:rPr lang="ru-RU" dirty="0" err="1" smtClean="0"/>
              <a:t>барырға</a:t>
            </a:r>
            <a:r>
              <a:rPr lang="ru-RU" dirty="0" smtClean="0"/>
              <a:t> </a:t>
            </a:r>
            <a:r>
              <a:rPr lang="ru-RU" dirty="0" err="1" smtClean="0"/>
              <a:t>тейеш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	</a:t>
            </a:r>
            <a:r>
              <a:rPr lang="ru-RU" dirty="0" err="1" smtClean="0"/>
              <a:t>Ул</a:t>
            </a:r>
            <a:r>
              <a:rPr lang="ru-RU" dirty="0" smtClean="0"/>
              <a:t> </a:t>
            </a:r>
            <a:r>
              <a:rPr lang="ru-RU" dirty="0" err="1" smtClean="0"/>
              <a:t>икмәк</a:t>
            </a:r>
            <a:r>
              <a:rPr lang="ru-RU" dirty="0" smtClean="0"/>
              <a:t> </a:t>
            </a:r>
            <a:r>
              <a:rPr lang="ru-RU" dirty="0" err="1" smtClean="0"/>
              <a:t>бешереүсенең</a:t>
            </a:r>
            <a:r>
              <a:rPr lang="ru-RU" dirty="0" smtClean="0"/>
              <a:t> </a:t>
            </a:r>
            <a:r>
              <a:rPr lang="ru-RU" dirty="0" err="1" smtClean="0"/>
              <a:t>һәм</a:t>
            </a:r>
            <a:r>
              <a:rPr lang="ru-RU" dirty="0" smtClean="0"/>
              <a:t> </a:t>
            </a:r>
            <a:r>
              <a:rPr lang="ru-RU" dirty="0" err="1" smtClean="0"/>
              <a:t>тегенсенең</a:t>
            </a:r>
            <a:r>
              <a:rPr lang="ru-RU" dirty="0" smtClean="0"/>
              <a:t> </a:t>
            </a:r>
            <a:r>
              <a:rPr lang="ba-RU" dirty="0" smtClean="0"/>
              <a:t>ҡыҙы</a:t>
            </a:r>
            <a:r>
              <a:rPr lang="ru-RU" dirty="0" smtClean="0"/>
              <a:t>. </a:t>
            </a:r>
            <a:r>
              <a:rPr lang="ru-RU" dirty="0" err="1" smtClean="0"/>
              <a:t>Ҙур</a:t>
            </a:r>
            <a:r>
              <a:rPr lang="ru-RU" dirty="0" smtClean="0"/>
              <a:t> </a:t>
            </a:r>
            <a:r>
              <a:rPr lang="ru-RU" dirty="0" err="1" smtClean="0"/>
              <a:t>һоро</a:t>
            </a:r>
            <a:r>
              <a:rPr lang="ru-RU" dirty="0" smtClean="0"/>
              <a:t> </a:t>
            </a:r>
            <a:r>
              <a:rPr lang="ru-RU" dirty="0" err="1" smtClean="0"/>
              <a:t>күҙле</a:t>
            </a:r>
            <a:r>
              <a:rPr lang="ru-RU" dirty="0" smtClean="0"/>
              <a:t>, </a:t>
            </a:r>
            <a:r>
              <a:rPr lang="ru-RU" dirty="0" err="1" smtClean="0"/>
              <a:t>маңлай</a:t>
            </a:r>
            <a:r>
              <a:rPr lang="ru-RU" dirty="0" smtClean="0"/>
              <a:t> </a:t>
            </a:r>
            <a:r>
              <a:rPr lang="ru-RU" dirty="0" err="1" smtClean="0"/>
              <a:t>өҫтөнән</a:t>
            </a:r>
            <a:r>
              <a:rPr lang="ru-RU" dirty="0" smtClean="0"/>
              <a:t> </a:t>
            </a:r>
            <a:r>
              <a:rPr lang="ru-RU" dirty="0" err="1" smtClean="0"/>
              <a:t>тигеҙ</a:t>
            </a:r>
            <a:r>
              <a:rPr lang="ru-RU" dirty="0" smtClean="0"/>
              <a:t> </a:t>
            </a:r>
            <a:r>
              <a:rPr lang="ru-RU" dirty="0" err="1" smtClean="0"/>
              <a:t>итеп</a:t>
            </a:r>
            <a:r>
              <a:rPr lang="ru-RU" dirty="0" smtClean="0"/>
              <a:t> </a:t>
            </a:r>
            <a:r>
              <a:rPr lang="ru-RU" dirty="0" err="1" smtClean="0"/>
              <a:t>ҡырҡылған</a:t>
            </a:r>
            <a:r>
              <a:rPr lang="ru-RU" dirty="0" smtClean="0"/>
              <a:t> </a:t>
            </a:r>
            <a:r>
              <a:rPr lang="ru-RU" dirty="0" err="1" smtClean="0"/>
              <a:t>һары</a:t>
            </a:r>
            <a:r>
              <a:rPr lang="ru-RU" dirty="0" smtClean="0"/>
              <a:t> </a:t>
            </a:r>
            <a:r>
              <a:rPr lang="ru-RU" dirty="0" err="1" smtClean="0"/>
              <a:t>сәсле</a:t>
            </a:r>
            <a:r>
              <a:rPr lang="ru-RU" dirty="0" smtClean="0"/>
              <a:t>, матроска- </a:t>
            </a:r>
            <a:r>
              <a:rPr lang="ru-RU" dirty="0" err="1" smtClean="0"/>
              <a:t>кофточкалы</a:t>
            </a:r>
            <a:r>
              <a:rPr lang="ru-RU" dirty="0" smtClean="0"/>
              <a:t>, </a:t>
            </a:r>
            <a:r>
              <a:rPr lang="ru-RU" dirty="0" err="1" smtClean="0"/>
              <a:t>таҙа</a:t>
            </a:r>
            <a:r>
              <a:rPr lang="ru-RU" dirty="0" smtClean="0"/>
              <a:t>, </a:t>
            </a:r>
            <a:r>
              <a:rPr lang="ru-RU" dirty="0" err="1" smtClean="0"/>
              <a:t>сағыу</a:t>
            </a:r>
            <a:r>
              <a:rPr lang="ru-RU" dirty="0" smtClean="0"/>
              <a:t> </a:t>
            </a:r>
            <a:r>
              <a:rPr lang="ru-RU" dirty="0" err="1" smtClean="0"/>
              <a:t>тауышлы</a:t>
            </a:r>
            <a:r>
              <a:rPr lang="ru-RU" dirty="0" smtClean="0"/>
              <a:t> </a:t>
            </a:r>
            <a:r>
              <a:rPr lang="ru-RU" dirty="0" err="1" smtClean="0"/>
              <a:t>ҡыҙҙы</a:t>
            </a:r>
            <a:r>
              <a:rPr lang="ru-RU" dirty="0" smtClean="0"/>
              <a:t> </a:t>
            </a:r>
            <a:r>
              <a:rPr lang="ru-RU" dirty="0"/>
              <a:t>, </a:t>
            </a:r>
            <a:r>
              <a:rPr lang="ru-RU" dirty="0" err="1" smtClean="0"/>
              <a:t>ғаиләлә</a:t>
            </a:r>
            <a:r>
              <a:rPr lang="ru-RU" dirty="0" smtClean="0"/>
              <a:t> </a:t>
            </a:r>
            <a:r>
              <a:rPr lang="ru-RU" dirty="0" err="1"/>
              <a:t>иң</a:t>
            </a:r>
            <a:r>
              <a:rPr lang="ru-RU" dirty="0"/>
              <a:t> </a:t>
            </a:r>
            <a:r>
              <a:rPr lang="ru-RU" dirty="0" err="1" smtClean="0"/>
              <a:t>бәләкәйе</a:t>
            </a:r>
            <a:r>
              <a:rPr lang="ru-RU" dirty="0" smtClean="0"/>
              <a:t> </a:t>
            </a:r>
            <a:r>
              <a:rPr lang="ru-RU" dirty="0" err="1" smtClean="0"/>
              <a:t>лә</a:t>
            </a:r>
            <a:r>
              <a:rPr lang="ru-RU" dirty="0" smtClean="0"/>
              <a:t>  </a:t>
            </a:r>
            <a:r>
              <a:rPr lang="ru-RU" dirty="0" err="1"/>
              <a:t>булғас</a:t>
            </a:r>
            <a:r>
              <a:rPr lang="ru-RU" dirty="0"/>
              <a:t>, </a:t>
            </a:r>
            <a:r>
              <a:rPr lang="ru-RU" dirty="0" err="1" smtClean="0"/>
              <a:t>барыһы</a:t>
            </a:r>
            <a:r>
              <a:rPr lang="ru-RU" dirty="0" smtClean="0"/>
              <a:t> </a:t>
            </a:r>
            <a:r>
              <a:rPr lang="ru-RU" dirty="0"/>
              <a:t>ла </a:t>
            </a:r>
            <a:r>
              <a:rPr lang="ru-RU" dirty="0" err="1"/>
              <a:t>ярата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Савичева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lokad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7"/>
            <a:ext cx="3214710" cy="412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632937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Апайым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Женя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Documents and Settings\Admin\Рабочий стол\Новая папка (3)\обновление1\01.jpg"/>
          <p:cNvPicPr/>
          <p:nvPr/>
        </p:nvPicPr>
        <p:blipFill>
          <a:blip r:embed="rId2"/>
          <a:srcRect l="62403" b="26446"/>
          <a:stretch>
            <a:fillRect/>
          </a:stretch>
        </p:blipFill>
        <p:spPr bwMode="auto">
          <a:xfrm>
            <a:off x="4862521" y="1772816"/>
            <a:ext cx="192405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91680" y="5661248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ba-RU" dirty="0" smtClean="0">
                <a:latin typeface="Times New Roman"/>
                <a:ea typeface="Calibri"/>
                <a:cs typeface="Times New Roman"/>
              </a:rPr>
              <a:t>Женя үлде.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a-RU" dirty="0" smtClean="0">
                <a:latin typeface="Times New Roman"/>
                <a:ea typeface="Calibri"/>
                <a:cs typeface="Times New Roman"/>
              </a:rPr>
              <a:t>28 </a:t>
            </a:r>
            <a:r>
              <a:rPr lang="ba-RU" dirty="0">
                <a:latin typeface="Times New Roman"/>
                <a:ea typeface="Calibri"/>
                <a:cs typeface="Times New Roman"/>
              </a:rPr>
              <a:t>декабрь, </a:t>
            </a:r>
            <a:r>
              <a:rPr lang="ba-RU" dirty="0" smtClean="0">
                <a:latin typeface="Times New Roman"/>
                <a:ea typeface="Calibri"/>
                <a:cs typeface="Times New Roman"/>
              </a:rPr>
              <a:t>иртәнге сәғәт 12-лә, 1941 </a:t>
            </a:r>
            <a:r>
              <a:rPr lang="ba-RU" dirty="0">
                <a:latin typeface="Times New Roman"/>
                <a:ea typeface="Calibri"/>
                <a:cs typeface="Times New Roman"/>
              </a:rPr>
              <a:t>йыл</a:t>
            </a:r>
            <a:r>
              <a:rPr lang="ba-RU" dirty="0" smtClean="0">
                <a:latin typeface="Times New Roman"/>
                <a:ea typeface="Calibri"/>
                <a:cs typeface="Times New Roman"/>
              </a:rPr>
              <a:t>,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 descr="таня савичева"/>
          <p:cNvPicPr/>
          <p:nvPr/>
        </p:nvPicPr>
        <p:blipFill>
          <a:blip r:embed="rId3"/>
          <a:srcRect l="3207" t="11520" r="82683" b="49265"/>
          <a:stretch>
            <a:fillRect/>
          </a:stretch>
        </p:blipFill>
        <p:spPr bwMode="auto">
          <a:xfrm>
            <a:off x="1403648" y="1630474"/>
            <a:ext cx="27146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Евдокия </a:t>
            </a:r>
            <a:r>
              <a:rPr lang="ru-RU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өләсәйем</a:t>
            </a:r>
            <a:endParaRPr lang="ru-RU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1524000"/>
            <a:ext cx="5136268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" name="Содержимое 4" descr="C:\Documents and Settings\Admin\Рабочий стол\Новая папка (3)\обновление1\02.jpg"/>
          <p:cNvPicPr>
            <a:picLocks noGrp="1"/>
          </p:cNvPicPr>
          <p:nvPr>
            <p:ph sz="half" idx="1"/>
          </p:nvPr>
        </p:nvPicPr>
        <p:blipFill>
          <a:blip r:embed="rId2">
            <a:lum bright="10000"/>
          </a:blip>
          <a:srcRect l="2183" t="2079" r="62500" b="42911"/>
          <a:stretch>
            <a:fillRect/>
          </a:stretch>
        </p:blipFill>
        <p:spPr bwMode="auto">
          <a:xfrm>
            <a:off x="2555776" y="1527881"/>
            <a:ext cx="2334433" cy="333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таня савичева"/>
          <p:cNvPicPr/>
          <p:nvPr/>
        </p:nvPicPr>
        <p:blipFill>
          <a:blip r:embed="rId3"/>
          <a:srcRect l="17477" t="15931" r="65366" b="49755"/>
          <a:stretch>
            <a:fillRect/>
          </a:stretch>
        </p:blipFill>
        <p:spPr bwMode="auto">
          <a:xfrm>
            <a:off x="5508104" y="1268760"/>
            <a:ext cx="257176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30680" y="5301208"/>
            <a:ext cx="2954848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a-RU" dirty="0">
                <a:latin typeface="Times New Roman"/>
                <a:ea typeface="Calibri"/>
                <a:cs typeface="Times New Roman"/>
              </a:rPr>
              <a:t>Өләсәйем  </a:t>
            </a:r>
            <a:r>
              <a:rPr lang="ba-RU" dirty="0" smtClean="0">
                <a:latin typeface="Times New Roman"/>
                <a:ea typeface="Calibri"/>
                <a:cs typeface="Times New Roman"/>
              </a:rPr>
              <a:t>үлде,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a-RU" dirty="0" smtClean="0">
                <a:latin typeface="Times New Roman"/>
                <a:ea typeface="Calibri"/>
                <a:cs typeface="Times New Roman"/>
              </a:rPr>
              <a:t>25 </a:t>
            </a:r>
            <a:r>
              <a:rPr lang="ba-RU" dirty="0">
                <a:latin typeface="Times New Roman"/>
                <a:ea typeface="Calibri"/>
                <a:cs typeface="Times New Roman"/>
              </a:rPr>
              <a:t>ғинуар, </a:t>
            </a:r>
            <a:r>
              <a:rPr lang="ba-RU" dirty="0" smtClean="0">
                <a:latin typeface="Times New Roman"/>
                <a:ea typeface="Calibri"/>
                <a:cs typeface="Times New Roman"/>
              </a:rPr>
              <a:t>төшкө сәғәт 3-тә,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a-RU" dirty="0" smtClean="0">
                <a:latin typeface="Times New Roman"/>
                <a:ea typeface="Calibri"/>
                <a:cs typeface="Times New Roman"/>
              </a:rPr>
              <a:t>1942 </a:t>
            </a:r>
            <a:r>
              <a:rPr lang="ba-RU" dirty="0">
                <a:latin typeface="Times New Roman"/>
                <a:ea typeface="Calibri"/>
                <a:cs typeface="Times New Roman"/>
              </a:rPr>
              <a:t>йыл,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000108"/>
            <a:ext cx="8358246" cy="3190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Леонид (</a:t>
            </a:r>
            <a:r>
              <a:rPr lang="ru-RU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Лёка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ағайым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:\Documents and Settings\Admin\Рабочий стол\Новая папка (3)\обновление1\03.jpg"/>
          <p:cNvPicPr/>
          <p:nvPr/>
        </p:nvPicPr>
        <p:blipFill>
          <a:blip r:embed="rId2"/>
          <a:srcRect l="60457" t="3198" r="1230" b="28038"/>
          <a:stretch>
            <a:fillRect/>
          </a:stretch>
        </p:blipFill>
        <p:spPr bwMode="auto">
          <a:xfrm>
            <a:off x="607912" y="1484784"/>
            <a:ext cx="207645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таня савичева"/>
          <p:cNvPicPr/>
          <p:nvPr/>
        </p:nvPicPr>
        <p:blipFill>
          <a:blip r:embed="rId3"/>
          <a:srcRect l="34474" t="13725" r="48530" b="47549"/>
          <a:stretch>
            <a:fillRect/>
          </a:stretch>
        </p:blipFill>
        <p:spPr bwMode="auto">
          <a:xfrm>
            <a:off x="4786314" y="1643050"/>
            <a:ext cx="365285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15616" y="4869160"/>
            <a:ext cx="2683812" cy="10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a-RU" dirty="0" smtClean="0">
                <a:latin typeface="Times New Roman"/>
                <a:ea typeface="Calibri"/>
                <a:cs typeface="Times New Roman"/>
              </a:rPr>
              <a:t>Лека үлде,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a-RU" dirty="0" smtClean="0">
                <a:latin typeface="Times New Roman"/>
                <a:ea typeface="Calibri"/>
                <a:cs typeface="Times New Roman"/>
              </a:rPr>
              <a:t>17 </a:t>
            </a:r>
            <a:r>
              <a:rPr lang="ba-RU" dirty="0">
                <a:latin typeface="Times New Roman"/>
                <a:ea typeface="Calibri"/>
                <a:cs typeface="Times New Roman"/>
              </a:rPr>
              <a:t>март, </a:t>
            </a:r>
            <a:r>
              <a:rPr lang="ba-RU" dirty="0" smtClean="0">
                <a:latin typeface="Times New Roman"/>
                <a:ea typeface="Calibri"/>
                <a:cs typeface="Times New Roman"/>
              </a:rPr>
              <a:t>таңғы сәғәт 5-тә,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a-RU" dirty="0" smtClean="0">
                <a:latin typeface="Times New Roman"/>
                <a:ea typeface="Calibri"/>
                <a:cs typeface="Times New Roman"/>
              </a:rPr>
              <a:t>1942 </a:t>
            </a:r>
            <a:r>
              <a:rPr lang="ba-RU" dirty="0">
                <a:latin typeface="Times New Roman"/>
                <a:ea typeface="Calibri"/>
                <a:cs typeface="Times New Roman"/>
              </a:rPr>
              <a:t>йыл,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24000"/>
            <a:ext cx="4286280" cy="50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a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Вася бабайым</a:t>
            </a:r>
            <a:endParaRPr lang="ru-RU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таня савичева"/>
          <p:cNvPicPr/>
          <p:nvPr/>
        </p:nvPicPr>
        <p:blipFill>
          <a:blip r:embed="rId2"/>
          <a:srcRect l="51800" t="15686" r="32551" b="47304"/>
          <a:stretch>
            <a:fillRect/>
          </a:stretch>
        </p:blipFill>
        <p:spPr bwMode="auto">
          <a:xfrm>
            <a:off x="2123728" y="2060848"/>
            <a:ext cx="200026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C:\Documents and Settings\Admin\Рабочий стол\Новая папка (3)\обновление1\04.jpg"/>
          <p:cNvPicPr>
            <a:picLocks/>
          </p:cNvPicPr>
          <p:nvPr/>
        </p:nvPicPr>
        <p:blipFill>
          <a:blip r:embed="rId3"/>
          <a:srcRect l="3166" r="61266" b="45040"/>
          <a:stretch>
            <a:fillRect/>
          </a:stretch>
        </p:blipFill>
        <p:spPr bwMode="auto">
          <a:xfrm>
            <a:off x="5075610" y="1882253"/>
            <a:ext cx="221457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03848" y="5661248"/>
            <a:ext cx="3858942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a-RU" dirty="0">
                <a:latin typeface="Times New Roman"/>
                <a:ea typeface="Calibri"/>
                <a:cs typeface="Times New Roman"/>
              </a:rPr>
              <a:t>Вася бабайым </a:t>
            </a:r>
            <a:r>
              <a:rPr lang="ba-RU" dirty="0" smtClean="0">
                <a:latin typeface="Times New Roman"/>
                <a:ea typeface="Calibri"/>
                <a:cs typeface="Times New Roman"/>
              </a:rPr>
              <a:t>үлде,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a-RU" dirty="0" smtClean="0">
                <a:latin typeface="Times New Roman"/>
                <a:ea typeface="Calibri"/>
                <a:cs typeface="Times New Roman"/>
              </a:rPr>
              <a:t>13 </a:t>
            </a:r>
            <a:r>
              <a:rPr lang="ba-RU" dirty="0">
                <a:latin typeface="Times New Roman"/>
                <a:ea typeface="Calibri"/>
                <a:cs typeface="Times New Roman"/>
              </a:rPr>
              <a:t>апрель, </a:t>
            </a:r>
            <a:r>
              <a:rPr lang="ba-RU" dirty="0" smtClean="0">
                <a:latin typeface="Times New Roman"/>
                <a:ea typeface="Calibri"/>
                <a:cs typeface="Times New Roman"/>
              </a:rPr>
              <a:t>төнгө сәғәт 2-лә.1942 </a:t>
            </a:r>
            <a:r>
              <a:rPr lang="ba-RU" dirty="0">
                <a:latin typeface="Times New Roman"/>
                <a:ea typeface="Calibri"/>
                <a:cs typeface="Times New Roman"/>
              </a:rPr>
              <a:t>йыл,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971924" cy="50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a-RU" sz="6000" b="1" i="1" dirty="0" smtClean="0">
                <a:solidFill>
                  <a:srgbClr val="FFFF00"/>
                </a:solidFill>
              </a:rPr>
              <a:t>Лёша бабайым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таня савичева"/>
          <p:cNvPicPr/>
          <p:nvPr/>
        </p:nvPicPr>
        <p:blipFill>
          <a:blip r:embed="rId2"/>
          <a:srcRect l="70197" r="10741" b="58333"/>
          <a:stretch>
            <a:fillRect/>
          </a:stretch>
        </p:blipFill>
        <p:spPr bwMode="auto">
          <a:xfrm>
            <a:off x="2195736" y="1268760"/>
            <a:ext cx="185738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Admin\Рабочий стол\Новая папка (3)\обновление1\05.jpg"/>
          <p:cNvPicPr/>
          <p:nvPr/>
        </p:nvPicPr>
        <p:blipFill>
          <a:blip r:embed="rId3"/>
          <a:srcRect l="60897" r="1603" b="41695"/>
          <a:stretch>
            <a:fillRect/>
          </a:stretch>
        </p:blipFill>
        <p:spPr bwMode="auto">
          <a:xfrm>
            <a:off x="4788024" y="908720"/>
            <a:ext cx="2500330" cy="3138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5976" y="4293096"/>
            <a:ext cx="410445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a-RU" dirty="0">
                <a:latin typeface="Times New Roman"/>
                <a:ea typeface="Calibri"/>
                <a:cs typeface="Times New Roman"/>
              </a:rPr>
              <a:t>Леша бабайым </a:t>
            </a:r>
            <a:r>
              <a:rPr lang="ba-RU" dirty="0" smtClean="0">
                <a:latin typeface="Times New Roman"/>
                <a:ea typeface="Calibri"/>
                <a:cs typeface="Times New Roman"/>
              </a:rPr>
              <a:t>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a-RU" dirty="0" smtClean="0">
                <a:latin typeface="Times New Roman"/>
                <a:ea typeface="Calibri"/>
                <a:cs typeface="Times New Roman"/>
              </a:rPr>
              <a:t>10 </a:t>
            </a:r>
            <a:r>
              <a:rPr lang="ba-RU" dirty="0">
                <a:latin typeface="Times New Roman"/>
                <a:ea typeface="Calibri"/>
                <a:cs typeface="Times New Roman"/>
              </a:rPr>
              <a:t>май, </a:t>
            </a:r>
            <a:r>
              <a:rPr lang="ba-RU" dirty="0" smtClean="0">
                <a:latin typeface="Times New Roman"/>
                <a:ea typeface="Calibri"/>
                <a:cs typeface="Times New Roman"/>
              </a:rPr>
              <a:t>көндөҙгө сәғәт 4-тә,1942 </a:t>
            </a:r>
            <a:r>
              <a:rPr lang="ba-RU" dirty="0">
                <a:latin typeface="Times New Roman"/>
                <a:ea typeface="Calibri"/>
                <a:cs typeface="Times New Roman"/>
              </a:rPr>
              <a:t>йыл,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Новая папка (3)\обновление1\06.jpg"/>
          <p:cNvPicPr/>
          <p:nvPr/>
        </p:nvPicPr>
        <p:blipFill>
          <a:blip r:embed="rId2"/>
          <a:srcRect l="48263"/>
          <a:stretch>
            <a:fillRect/>
          </a:stretch>
        </p:blipFill>
        <p:spPr bwMode="auto">
          <a:xfrm>
            <a:off x="5076056" y="1484784"/>
            <a:ext cx="2276475" cy="342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928670"/>
            <a:ext cx="704375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42996"/>
          </a:xfrm>
        </p:spPr>
        <p:txBody>
          <a:bodyPr>
            <a:noAutofit/>
          </a:bodyPr>
          <a:lstStyle/>
          <a:p>
            <a:pPr algn="ctr"/>
            <a:r>
              <a:rPr lang="ba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Әсәйем</a:t>
            </a:r>
            <a:endParaRPr lang="ru-RU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таня савичева"/>
          <p:cNvPicPr/>
          <p:nvPr/>
        </p:nvPicPr>
        <p:blipFill>
          <a:blip r:embed="rId3"/>
          <a:srcRect l="1362" t="53186" r="81392" b="3676"/>
          <a:stretch>
            <a:fillRect/>
          </a:stretch>
        </p:blipFill>
        <p:spPr bwMode="auto">
          <a:xfrm>
            <a:off x="1403648" y="925042"/>
            <a:ext cx="285752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91880" y="5589240"/>
            <a:ext cx="4641014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a-RU" dirty="0">
                <a:latin typeface="Times New Roman"/>
                <a:ea typeface="Calibri"/>
                <a:cs typeface="Times New Roman"/>
              </a:rPr>
              <a:t>Әсәйем </a:t>
            </a:r>
            <a:r>
              <a:rPr lang="ba-RU" dirty="0" smtClean="0">
                <a:latin typeface="Times New Roman"/>
                <a:ea typeface="Calibri"/>
                <a:cs typeface="Times New Roman"/>
              </a:rPr>
              <a:t>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a-RU" dirty="0" smtClean="0">
                <a:latin typeface="Times New Roman"/>
                <a:ea typeface="Calibri"/>
                <a:cs typeface="Times New Roman"/>
              </a:rPr>
              <a:t>13 </a:t>
            </a:r>
            <a:r>
              <a:rPr lang="ba-RU" dirty="0">
                <a:latin typeface="Times New Roman"/>
                <a:ea typeface="Calibri"/>
                <a:cs typeface="Times New Roman"/>
              </a:rPr>
              <a:t>май, </a:t>
            </a:r>
            <a:r>
              <a:rPr lang="ba-RU" dirty="0" smtClean="0">
                <a:latin typeface="Times New Roman"/>
                <a:ea typeface="Calibri"/>
                <a:cs typeface="Times New Roman"/>
              </a:rPr>
              <a:t>иртәнге 7сәғәт 30 минутта, 1942 </a:t>
            </a:r>
            <a:r>
              <a:rPr lang="ba-RU" dirty="0">
                <a:latin typeface="Times New Roman"/>
                <a:ea typeface="Calibri"/>
                <a:cs typeface="Times New Roman"/>
              </a:rPr>
              <a:t>йыл,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693</TotalTime>
  <Words>128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Таня Савичеваның  блокадалағы  көндәлеге</vt:lpstr>
      <vt:lpstr>Презентация PowerPoint</vt:lpstr>
      <vt:lpstr>Таня Савичева</vt:lpstr>
      <vt:lpstr>Апайым  Женя</vt:lpstr>
      <vt:lpstr> Евдокия өләсәйем</vt:lpstr>
      <vt:lpstr> Леонид (Лёка) ағайым</vt:lpstr>
      <vt:lpstr>Вася бабайым</vt:lpstr>
      <vt:lpstr>Лёша бабайым</vt:lpstr>
      <vt:lpstr>Әсәйем</vt:lpstr>
      <vt:lpstr>«Таня бер үҙе ҡалды»</vt:lpstr>
      <vt:lpstr>Савичевтар үлмәй, улар тере!</vt:lpstr>
    </vt:vector>
  </TitlesOfParts>
  <Company>Ars-School-8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Блокадная хроника Тани Савичевой</dc:title>
  <dc:creator>Admin</dc:creator>
  <cp:lastModifiedBy>Рауиля Давлеткулова</cp:lastModifiedBy>
  <cp:revision>71</cp:revision>
  <dcterms:created xsi:type="dcterms:W3CDTF">2009-04-21T03:42:15Z</dcterms:created>
  <dcterms:modified xsi:type="dcterms:W3CDTF">2019-02-02T00:16:54Z</dcterms:modified>
</cp:coreProperties>
</file>