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96" r:id="rId3"/>
    <p:sldId id="303" r:id="rId4"/>
    <p:sldId id="302" r:id="rId5"/>
    <p:sldId id="299" r:id="rId6"/>
    <p:sldId id="304" r:id="rId7"/>
    <p:sldId id="306" r:id="rId8"/>
    <p:sldId id="305" r:id="rId9"/>
    <p:sldId id="307" r:id="rId10"/>
    <p:sldId id="308" r:id="rId11"/>
    <p:sldId id="309" r:id="rId12"/>
    <p:sldId id="292" r:id="rId13"/>
    <p:sldId id="310" r:id="rId14"/>
    <p:sldId id="29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a-RU" sz="9600" b="1" dirty="0" smtClean="0">
                <a:solidFill>
                  <a:srgbClr val="C00000"/>
                </a:solidFill>
              </a:rPr>
              <a:t>ӘЛИФБА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859">
            <a:off x="1190051" y="2128500"/>
            <a:ext cx="2794884" cy="3924281"/>
          </a:xfrm>
        </p:spPr>
      </p:pic>
      <p:pic>
        <p:nvPicPr>
          <p:cNvPr id="1026" name="Picture 2" descr="D:\Рабочий стол\6dLHJ59Rf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2016-09-15\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531">
            <a:off x="4457916" y="1859547"/>
            <a:ext cx="2726190" cy="368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5736148"/>
            <a:ext cx="39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a-RU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Торомтаева Рәмилә Юлай ҡыҙы, </a:t>
            </a:r>
          </a:p>
          <a:p>
            <a:pPr>
              <a:defRPr/>
            </a:pPr>
            <a:r>
              <a:rPr lang="ba-RU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Сибай ҡала гимназияһының </a:t>
            </a:r>
          </a:p>
          <a:p>
            <a:pPr>
              <a:defRPr/>
            </a:pPr>
            <a:r>
              <a:rPr lang="ba-RU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башланғыс кластар уҡытыусыһы</a:t>
            </a:r>
            <a:endParaRPr lang="ru-RU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9"/>
          <a:stretch/>
        </p:blipFill>
        <p:spPr>
          <a:xfrm>
            <a:off x="1691680" y="476672"/>
            <a:ext cx="5691545" cy="5651987"/>
          </a:xfrm>
        </p:spPr>
      </p:pic>
    </p:spTree>
    <p:extLst>
      <p:ext uri="{BB962C8B-B14F-4D97-AF65-F5344CB8AC3E}">
        <p14:creationId xmlns:p14="http://schemas.microsoft.com/office/powerpoint/2010/main" val="21419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91" y="476672"/>
            <a:ext cx="6122813" cy="6122813"/>
          </a:xfrm>
        </p:spPr>
      </p:pic>
    </p:spTree>
    <p:extLst>
      <p:ext uri="{BB962C8B-B14F-4D97-AF65-F5344CB8AC3E}">
        <p14:creationId xmlns:p14="http://schemas.microsoft.com/office/powerpoint/2010/main" val="193932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56792"/>
            <a:ext cx="3312368" cy="4648414"/>
          </a:xfrm>
        </p:spPr>
      </p:pic>
    </p:spTree>
    <p:extLst>
      <p:ext uri="{BB962C8B-B14F-4D97-AF65-F5344CB8AC3E}">
        <p14:creationId xmlns:p14="http://schemas.microsoft.com/office/powerpoint/2010/main" val="25804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620044"/>
            <a:ext cx="5753100" cy="4486275"/>
          </a:xfrm>
        </p:spPr>
      </p:pic>
      <p:pic>
        <p:nvPicPr>
          <p:cNvPr id="7" name="бишек йыр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5656" y="58772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7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ba-RU" sz="8000" b="1" dirty="0" smtClean="0">
                <a:solidFill>
                  <a:srgbClr val="C00000"/>
                </a:solidFill>
              </a:rPr>
              <a:t/>
            </a:r>
            <a:br>
              <a:rPr lang="ba-RU" sz="8000" b="1" dirty="0" smtClean="0">
                <a:solidFill>
                  <a:srgbClr val="C00000"/>
                </a:solidFill>
              </a:rPr>
            </a:br>
            <a:r>
              <a:rPr lang="ba-RU" sz="6600" b="1" dirty="0" smtClean="0">
                <a:solidFill>
                  <a:srgbClr val="C00000"/>
                </a:solidFill>
              </a:rPr>
              <a:t>Бөгөн</a:t>
            </a:r>
            <a:br>
              <a:rPr lang="ba-RU" sz="6600" b="1" dirty="0" smtClean="0">
                <a:solidFill>
                  <a:srgbClr val="C00000"/>
                </a:solidFill>
              </a:rPr>
            </a:br>
            <a:r>
              <a:rPr lang="ba-RU" sz="6600" b="1" dirty="0" smtClean="0">
                <a:solidFill>
                  <a:schemeClr val="accent3">
                    <a:lumMod val="50000"/>
                  </a:schemeClr>
                </a:solidFill>
              </a:rPr>
              <a:t>мин </a:t>
            </a:r>
            <a:r>
              <a:rPr lang="ba-RU" sz="6600" b="1" dirty="0" smtClean="0">
                <a:solidFill>
                  <a:srgbClr val="C00000"/>
                </a:solidFill>
              </a:rPr>
              <a:t/>
            </a:r>
            <a:br>
              <a:rPr lang="ba-RU" sz="6600" b="1" dirty="0" smtClean="0">
                <a:solidFill>
                  <a:srgbClr val="C00000"/>
                </a:solidFill>
              </a:rPr>
            </a:br>
            <a:r>
              <a:rPr lang="ba-RU" sz="6600" b="1" dirty="0" smtClean="0">
                <a:solidFill>
                  <a:srgbClr val="7030A0"/>
                </a:solidFill>
              </a:rPr>
              <a:t>өйрәндем! 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645024"/>
            <a:ext cx="2026920" cy="2857500"/>
          </a:xfrm>
        </p:spPr>
      </p:pic>
    </p:spTree>
    <p:extLst>
      <p:ext uri="{BB962C8B-B14F-4D97-AF65-F5344CB8AC3E}">
        <p14:creationId xmlns:p14="http://schemas.microsoft.com/office/powerpoint/2010/main" val="303249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a-RU" sz="4400" b="1" dirty="0" smtClean="0">
                <a:solidFill>
                  <a:srgbClr val="C00000"/>
                </a:solidFill>
                <a:latin typeface="+mj-lt"/>
              </a:rPr>
              <a:t>Матур минең тыуған ерем!</a:t>
            </a:r>
          </a:p>
          <a:p>
            <a:pPr marL="0" indent="0" algn="ctr">
              <a:buNone/>
            </a:pPr>
            <a:r>
              <a:rPr lang="ba-RU" sz="4400" b="1" dirty="0" smtClean="0">
                <a:solidFill>
                  <a:srgbClr val="C00000"/>
                </a:solidFill>
                <a:latin typeface="+mj-lt"/>
              </a:rPr>
              <a:t>Матур минең баш ҡалам!</a:t>
            </a:r>
            <a:endParaRPr lang="ru-RU" sz="4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14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07254"/>
            <a:ext cx="6034617" cy="4525963"/>
          </a:xfrm>
        </p:spPr>
      </p:pic>
      <p:pic>
        <p:nvPicPr>
          <p:cNvPr id="1026" name="Picture 2" descr="D:\Рабочий стол\для презентации огород\скачанные файлы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для презентации огород\скачанные файл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477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бочий стол\для презентации огород\скачанные файлы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813" y="2924944"/>
            <a:ext cx="2665022" cy="344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96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a-RU" sz="9600" b="1" dirty="0" smtClean="0">
                <a:solidFill>
                  <a:srgbClr val="C00000"/>
                </a:solidFill>
              </a:rPr>
              <a:t>Өфө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41206"/>
            <a:ext cx="3888432" cy="4583466"/>
          </a:xfrm>
        </p:spPr>
      </p:pic>
    </p:spTree>
    <p:extLst>
      <p:ext uri="{BB962C8B-B14F-4D97-AF65-F5344CB8AC3E}">
        <p14:creationId xmlns:p14="http://schemas.microsoft.com/office/powerpoint/2010/main" val="10956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Рабочий стол\1б класс\oGLqZ1o2v08 (1)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164149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1883390" y="3082100"/>
            <a:ext cx="499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848506" y="3027333"/>
            <a:ext cx="499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583828" y="2589998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4263040" y="2532383"/>
            <a:ext cx="1258700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64088" y="2989583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Рабочий стол\1б класс\предмет, действие, признак (2) - коп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/>
          <a:stretch/>
        </p:blipFill>
        <p:spPr bwMode="auto">
          <a:xfrm>
            <a:off x="2383165" y="2617758"/>
            <a:ext cx="1531542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Рабочий стол\1б класс\предмет, действие, признак (2) - коп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/>
          <a:stretch/>
        </p:blipFill>
        <p:spPr bwMode="auto">
          <a:xfrm>
            <a:off x="5868144" y="2601845"/>
            <a:ext cx="1531542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9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a-RU" sz="6600" b="1" dirty="0">
                <a:solidFill>
                  <a:schemeClr val="tx2">
                    <a:lumMod val="50000"/>
                  </a:schemeClr>
                </a:solidFill>
              </a:rPr>
              <a:t>ғ</a:t>
            </a:r>
            <a:r>
              <a:rPr lang="ba-RU" sz="6600" b="1" dirty="0" smtClean="0">
                <a:solidFill>
                  <a:schemeClr val="tx2">
                    <a:lumMod val="50000"/>
                  </a:schemeClr>
                </a:solidFill>
              </a:rPr>
              <a:t>ына     генә</a:t>
            </a:r>
          </a:p>
          <a:p>
            <a:pPr marL="0" indent="0" algn="ctr">
              <a:buNone/>
            </a:pPr>
            <a:r>
              <a:rPr lang="ba-RU" sz="6600" b="1" dirty="0">
                <a:solidFill>
                  <a:schemeClr val="tx2">
                    <a:lumMod val="50000"/>
                  </a:schemeClr>
                </a:solidFill>
              </a:rPr>
              <a:t>ҡ</a:t>
            </a:r>
            <a:r>
              <a:rPr lang="ba-RU" sz="6600" b="1" dirty="0" smtClean="0">
                <a:solidFill>
                  <a:schemeClr val="tx2">
                    <a:lumMod val="50000"/>
                  </a:schemeClr>
                </a:solidFill>
              </a:rPr>
              <a:t>ына       кенә</a:t>
            </a:r>
            <a:endParaRPr lang="ru-RU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995936" y="4797152"/>
            <a:ext cx="1258700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15" y="1412776"/>
            <a:ext cx="4927073" cy="4608512"/>
          </a:xfrm>
        </p:spPr>
      </p:pic>
    </p:spTree>
    <p:extLst>
      <p:ext uri="{BB962C8B-B14F-4D97-AF65-F5344CB8AC3E}">
        <p14:creationId xmlns:p14="http://schemas.microsoft.com/office/powerpoint/2010/main" val="1667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96752"/>
            <a:ext cx="4965700" cy="4267200"/>
          </a:xfrm>
        </p:spPr>
      </p:pic>
    </p:spTree>
    <p:extLst>
      <p:ext uri="{BB962C8B-B14F-4D97-AF65-F5344CB8AC3E}">
        <p14:creationId xmlns:p14="http://schemas.microsoft.com/office/powerpoint/2010/main" val="10657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32451"/>
            <a:ext cx="6096000" cy="4061460"/>
          </a:xfrm>
        </p:spPr>
      </p:pic>
    </p:spTree>
    <p:extLst>
      <p:ext uri="{BB962C8B-B14F-4D97-AF65-F5344CB8AC3E}">
        <p14:creationId xmlns:p14="http://schemas.microsoft.com/office/powerpoint/2010/main" val="15671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28</Words>
  <Application>Microsoft Office PowerPoint</Application>
  <PresentationFormat>Экран (4:3)</PresentationFormat>
  <Paragraphs>11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ӘЛИФБА</vt:lpstr>
      <vt:lpstr>Презентация PowerPoint</vt:lpstr>
      <vt:lpstr>Презентация PowerPoint</vt:lpstr>
      <vt:lpstr>Өфө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Бөгөн мин  өйрәндем! 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Рауиля Давлеткулова</cp:lastModifiedBy>
  <cp:revision>52</cp:revision>
  <dcterms:created xsi:type="dcterms:W3CDTF">2014-09-11T16:55:13Z</dcterms:created>
  <dcterms:modified xsi:type="dcterms:W3CDTF">2019-02-02T01:00:43Z</dcterms:modified>
</cp:coreProperties>
</file>