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69" r:id="rId2"/>
    <p:sldId id="265" r:id="rId3"/>
    <p:sldId id="268" r:id="rId4"/>
    <p:sldId id="263" r:id="rId5"/>
    <p:sldId id="259" r:id="rId6"/>
    <p:sldId id="261" r:id="rId7"/>
    <p:sldId id="258" r:id="rId8"/>
    <p:sldId id="312" r:id="rId9"/>
    <p:sldId id="309" r:id="rId10"/>
    <p:sldId id="287" r:id="rId11"/>
    <p:sldId id="310" r:id="rId12"/>
    <p:sldId id="311" r:id="rId13"/>
    <p:sldId id="286" r:id="rId14"/>
    <p:sldId id="266" r:id="rId15"/>
    <p:sldId id="273" r:id="rId16"/>
    <p:sldId id="272" r:id="rId17"/>
    <p:sldId id="276" r:id="rId18"/>
    <p:sldId id="279" r:id="rId19"/>
    <p:sldId id="278" r:id="rId20"/>
    <p:sldId id="274" r:id="rId21"/>
    <p:sldId id="275" r:id="rId22"/>
    <p:sldId id="277" r:id="rId23"/>
    <p:sldId id="270" r:id="rId24"/>
    <p:sldId id="271" r:id="rId25"/>
    <p:sldId id="285" r:id="rId26"/>
    <p:sldId id="280" r:id="rId27"/>
    <p:sldId id="281" r:id="rId28"/>
    <p:sldId id="282" r:id="rId29"/>
    <p:sldId id="283" r:id="rId30"/>
    <p:sldId id="284" r:id="rId31"/>
    <p:sldId id="30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3271" autoAdjust="0"/>
  </p:normalViewPr>
  <p:slideViewPr>
    <p:cSldViewPr>
      <p:cViewPr>
        <p:scale>
          <a:sx n="77" d="100"/>
          <a:sy n="77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82"/>
    </p:cViewPr>
  </p:sorterViewPr>
  <p:notesViewPr>
    <p:cSldViewPr>
      <p:cViewPr varScale="1">
        <p:scale>
          <a:sx n="34" d="100"/>
          <a:sy n="34" d="100"/>
        </p:scale>
        <p:origin x="-155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7595A-CE0E-4385-96A2-EC2E99853DFD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620D2-AC6A-4C44-A98F-F2ABAC202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7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20D2-AC6A-4C44-A98F-F2ABAC20275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a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0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a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7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a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a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8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2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a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a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a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a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8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3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8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a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4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a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8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a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0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a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slide" Target="slide2.xml"/><Relationship Id="rId4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slide" Target="slide2.xml"/><Relationship Id="rId4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6.gif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" Target="slide13.xml"/><Relationship Id="rId7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9.gif"/><Relationship Id="rId4" Type="http://schemas.openxmlformats.org/officeDocument/2006/relationships/slide" Target="slide25.xml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1.gif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2.png"/><Relationship Id="rId7" Type="http://schemas.openxmlformats.org/officeDocument/2006/relationships/image" Target="../media/image6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5.gif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slide" Target="slide2.xml"/><Relationship Id="rId4" Type="http://schemas.openxmlformats.org/officeDocument/2006/relationships/image" Target="../media/image6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9.gif"/><Relationship Id="rId7" Type="http://schemas.openxmlformats.org/officeDocument/2006/relationships/image" Target="../media/image7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37.gif"/><Relationship Id="rId4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3" Type="http://schemas.openxmlformats.org/officeDocument/2006/relationships/image" Target="../media/image73.gif"/><Relationship Id="rId7" Type="http://schemas.openxmlformats.org/officeDocument/2006/relationships/image" Target="../media/image77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11" Type="http://schemas.openxmlformats.org/officeDocument/2006/relationships/image" Target="../media/image81.gif"/><Relationship Id="rId5" Type="http://schemas.openxmlformats.org/officeDocument/2006/relationships/image" Target="../media/image75.gif"/><Relationship Id="rId10" Type="http://schemas.openxmlformats.org/officeDocument/2006/relationships/image" Target="../media/image80.gif"/><Relationship Id="rId4" Type="http://schemas.openxmlformats.org/officeDocument/2006/relationships/image" Target="../media/image74.gif"/><Relationship Id="rId9" Type="http://schemas.openxmlformats.org/officeDocument/2006/relationships/image" Target="../media/image7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7" Type="http://schemas.openxmlformats.org/officeDocument/2006/relationships/slide" Target="slide2.xm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gif"/><Relationship Id="rId5" Type="http://schemas.openxmlformats.org/officeDocument/2006/relationships/image" Target="../media/image84.gif"/><Relationship Id="rId4" Type="http://schemas.openxmlformats.org/officeDocument/2006/relationships/image" Target="../media/image8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4.gif"/><Relationship Id="rId4" Type="http://schemas.openxmlformats.org/officeDocument/2006/relationships/image" Target="../media/image8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4.gif"/><Relationship Id="rId4" Type="http://schemas.openxmlformats.org/officeDocument/2006/relationships/image" Target="../media/image8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gif"/><Relationship Id="rId7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3.gif"/><Relationship Id="rId7" Type="http://schemas.openxmlformats.org/officeDocument/2006/relationships/image" Target="../media/image74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gif"/><Relationship Id="rId5" Type="http://schemas.openxmlformats.org/officeDocument/2006/relationships/image" Target="../media/image85.gif"/><Relationship Id="rId4" Type="http://schemas.openxmlformats.org/officeDocument/2006/relationships/image" Target="../media/image8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images.google.ru/imghp?hl=ru&amp;tab=w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orum.materinstvo.ru/lofiversion/index.php/t371750-100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reelance.ru/img/portfolio/big/33724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gif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300554" y="2019290"/>
            <a:ext cx="6771908" cy="3338536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ba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Мәҡәлдәр </a:t>
            </a:r>
          </a:p>
          <a:p>
            <a:pPr algn="ctr" rtl="0"/>
            <a:r>
              <a:rPr lang="ba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Һәм</a:t>
            </a:r>
          </a:p>
          <a:p>
            <a:pPr algn="ctr" rtl="0"/>
            <a:r>
              <a:rPr lang="ba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әйтемдәр</a:t>
            </a:r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.</a:t>
            </a:r>
            <a:endParaRPr lang="ru-RU" sz="3600" kern="10" spc="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2471">
            <a:off x="832047" y="3407486"/>
            <a:ext cx="937014" cy="875368"/>
          </a:xfrm>
          <a:prstGeom prst="rect">
            <a:avLst/>
          </a:prstGeom>
          <a:noFill/>
        </p:spPr>
      </p:pic>
      <p:pic>
        <p:nvPicPr>
          <p:cNvPr id="5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74704">
            <a:off x="5626989" y="1539149"/>
            <a:ext cx="847725" cy="762000"/>
          </a:xfrm>
          <a:prstGeom prst="rect">
            <a:avLst/>
          </a:prstGeom>
          <a:noFill/>
        </p:spPr>
      </p:pic>
      <p:pic>
        <p:nvPicPr>
          <p:cNvPr id="6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715016"/>
            <a:ext cx="857256" cy="8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357826"/>
            <a:ext cx="857256" cy="8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28604"/>
            <a:ext cx="857256" cy="8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1571612"/>
            <a:ext cx="857256" cy="8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214950"/>
            <a:ext cx="6167779" cy="97387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85786" y="4143380"/>
            <a:ext cx="7786742" cy="2428892"/>
          </a:xfrm>
          <a:prstGeom prst="horizontalScroll">
            <a:avLst>
              <a:gd name="adj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2478"/>
              </a:avLst>
            </a:prstTxWarp>
          </a:bodyPr>
          <a:lstStyle/>
          <a:p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Аталы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бала-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арҡалы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нәле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бала-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иркәле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2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0"/>
            <a:ext cx="592935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E:\мама\Мои рисунки\Фон\noviy_god_0006.jpg"/>
          <p:cNvPicPr>
            <a:picLocks noChangeAspect="1" noChangeArrowheads="1"/>
          </p:cNvPicPr>
          <p:nvPr/>
        </p:nvPicPr>
        <p:blipFill>
          <a:blip r:embed="rId2"/>
          <a:srcRect t="5499" r="1377" b="1999"/>
          <a:stretch>
            <a:fillRect/>
          </a:stretch>
        </p:blipFill>
        <p:spPr bwMode="auto">
          <a:xfrm>
            <a:off x="1708712" y="-1"/>
            <a:ext cx="5871408" cy="5643579"/>
          </a:xfrm>
          <a:prstGeom prst="rect">
            <a:avLst/>
          </a:prstGeom>
          <a:noFill/>
        </p:spPr>
      </p:pic>
      <p:sp>
        <p:nvSpPr>
          <p:cNvPr id="2" name="Горизонтальный свиток 1"/>
          <p:cNvSpPr/>
          <p:nvPr/>
        </p:nvSpPr>
        <p:spPr>
          <a:xfrm>
            <a:off x="357158" y="5357826"/>
            <a:ext cx="8429684" cy="1500174"/>
          </a:xfrm>
          <a:prstGeom prst="horizontalScroll">
            <a:avLst>
              <a:gd name="adj" fmla="val 147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2478"/>
              </a:avLst>
            </a:prstTxWarp>
          </a:bodyPr>
          <a:lstStyle/>
          <a:p>
            <a:r>
              <a:rPr lang="ru-RU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Йылы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һөйәк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һындырмаҫ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Һыуыҡ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тәнде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тындырмаҫ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6739" name="Picture 3" descr="E:\мама\Мои рисунки\анимации животные\cat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429132"/>
            <a:ext cx="1810946" cy="92869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4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704129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Горизонтальный свиток 1"/>
          <p:cNvSpPr/>
          <p:nvPr/>
        </p:nvSpPr>
        <p:spPr>
          <a:xfrm>
            <a:off x="928662" y="4714884"/>
            <a:ext cx="8001056" cy="1928802"/>
          </a:xfrm>
          <a:prstGeom prst="horizontalScroll">
            <a:avLst>
              <a:gd name="adj" fmla="val 190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626"/>
              </a:avLst>
            </a:prstTxWarp>
          </a:bodyPr>
          <a:lstStyle/>
          <a:p>
            <a:r>
              <a:rPr lang="ba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Балығына күрә ҡармағы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анимашка, анимация, медведь танцуе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857364"/>
            <a:ext cx="1785926" cy="1785926"/>
          </a:xfrm>
          <a:prstGeom prst="rect">
            <a:avLst/>
          </a:prstGeom>
          <a:noFill/>
        </p:spPr>
      </p:pic>
      <p:pic>
        <p:nvPicPr>
          <p:cNvPr id="3" name="Picture 10" descr="j02836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285860"/>
            <a:ext cx="738670" cy="84273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5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21401763">
            <a:off x="2065809" y="629686"/>
            <a:ext cx="5583488" cy="2662761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058"/>
                <a:gd name="adj2" fmla="val -319"/>
              </a:avLst>
            </a:prstTxWarp>
            <a:spAutoFit/>
          </a:bodyPr>
          <a:lstStyle/>
          <a:p>
            <a:r>
              <a:rPr lang="ru-RU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әҡәлдәр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әйтемдәр</a:t>
            </a:r>
            <a:r>
              <a:rPr lang="ba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ҙә</a:t>
            </a:r>
          </a:p>
          <a:p>
            <a:r>
              <a:rPr lang="ba-RU" sz="4800" b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йәнлектәр исеме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7" name="Picture 58" descr="овца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214950"/>
            <a:ext cx="1339463" cy="1071570"/>
          </a:xfrm>
          <a:prstGeom prst="rect">
            <a:avLst/>
          </a:prstGeom>
          <a:noFill/>
        </p:spPr>
      </p:pic>
      <p:pic>
        <p:nvPicPr>
          <p:cNvPr id="8" name="Picture 54" descr="корова, анима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14686"/>
            <a:ext cx="1214446" cy="1546974"/>
          </a:xfrm>
          <a:prstGeom prst="rect">
            <a:avLst/>
          </a:prstGeom>
          <a:noFill/>
        </p:spPr>
      </p:pic>
      <p:pic>
        <p:nvPicPr>
          <p:cNvPr id="10" name="Picture 30" descr="танцующая свинья,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286124"/>
            <a:ext cx="1653454" cy="1994372"/>
          </a:xfrm>
          <a:prstGeom prst="rect">
            <a:avLst/>
          </a:prstGeom>
          <a:noFill/>
        </p:spPr>
      </p:pic>
      <p:pic>
        <p:nvPicPr>
          <p:cNvPr id="45059" name="Picture 3" descr="E:\мама\Мои рисунки\анимации животные\4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428604"/>
            <a:ext cx="838202" cy="563619"/>
          </a:xfrm>
          <a:prstGeom prst="rect">
            <a:avLst/>
          </a:prstGeom>
          <a:noFill/>
        </p:spPr>
      </p:pic>
      <p:pic>
        <p:nvPicPr>
          <p:cNvPr id="45060" name="Picture 4" descr="E:\мама\Мои рисунки\анимации животные\4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58646">
            <a:off x="5143504" y="1857364"/>
            <a:ext cx="1000132" cy="846778"/>
          </a:xfrm>
          <a:prstGeom prst="rect">
            <a:avLst/>
          </a:prstGeom>
          <a:noFill/>
        </p:spPr>
      </p:pic>
      <p:pic>
        <p:nvPicPr>
          <p:cNvPr id="9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12471">
            <a:off x="760609" y="621404"/>
            <a:ext cx="937014" cy="87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244069"/>
            <a:ext cx="778671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Сысҡанға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 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ҙә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ҙур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дошман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…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балаһын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бүреккә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һалһ</a:t>
            </a:r>
            <a:r>
              <a:rPr lang="ba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аң да урманға ҡарай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a-RU" sz="4400" b="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ba-RU" sz="44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  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серелдәп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еңер</a:t>
            </a:r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Башҡорт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телендә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күп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мәҡәл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әйтемдәрҙә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йәнлектәрҙең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ҡоштарҙың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исемдәре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осрай</a:t>
            </a:r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Төшөп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ҡалған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һүҙҙәрҙе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ҡуйығыҙ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b="1" i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мама\Мои рисунки\анимации животные\162_CatLic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1569660"/>
            <a:ext cx="1428760" cy="1428760"/>
          </a:xfrm>
          <a:prstGeom prst="rect">
            <a:avLst/>
          </a:prstGeom>
          <a:noFill/>
        </p:spPr>
      </p:pic>
      <p:pic>
        <p:nvPicPr>
          <p:cNvPr id="5" name="Picture 3" descr="exp_insect100"/>
          <p:cNvPicPr>
            <a:picLocks noChangeAspect="1" noChangeArrowheads="1"/>
          </p:cNvPicPr>
          <p:nvPr/>
        </p:nvPicPr>
        <p:blipFill>
          <a:blip r:embed="rId4"/>
          <a:srcRect l="2990" t="26761" r="8513" b="11084"/>
          <a:stretch>
            <a:fillRect/>
          </a:stretch>
        </p:blipFill>
        <p:spPr bwMode="auto">
          <a:xfrm>
            <a:off x="500560" y="4857760"/>
            <a:ext cx="3355800" cy="2000240"/>
          </a:xfrm>
          <a:prstGeom prst="rect">
            <a:avLst/>
          </a:prstGeom>
          <a:noFill/>
        </p:spPr>
      </p:pic>
      <p:pic>
        <p:nvPicPr>
          <p:cNvPr id="1027" name="Picture 3" descr="E:\мама\Мои рисунки\анимации животные\screensaver8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560" y="2708920"/>
            <a:ext cx="2279491" cy="1709619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6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34274"/>
            <a:ext cx="8786842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Һауалағы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…   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ышанып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ҡулыңдағы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…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ысҡындырма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Яҡшы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…           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ҡамсы</a:t>
            </a: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кәрәкмәй</a:t>
            </a: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a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мама\Мои рисунки\Животный мир- картинки\Птицы\венценосный журавль.jpg"/>
          <p:cNvPicPr>
            <a:picLocks noChangeAspect="1" noChangeArrowheads="1"/>
          </p:cNvPicPr>
          <p:nvPr/>
        </p:nvPicPr>
        <p:blipFill>
          <a:blip r:embed="rId3"/>
          <a:srcRect l="3125" t="38542" r="3124" b="18403"/>
          <a:stretch>
            <a:fillRect/>
          </a:stretch>
        </p:blipFill>
        <p:spPr bwMode="auto">
          <a:xfrm>
            <a:off x="3476551" y="369543"/>
            <a:ext cx="1969432" cy="1331266"/>
          </a:xfrm>
          <a:prstGeom prst="rect">
            <a:avLst/>
          </a:prstGeom>
          <a:noFill/>
        </p:spPr>
      </p:pic>
      <p:pic>
        <p:nvPicPr>
          <p:cNvPr id="8" name="Picture 2" descr="http://bestgif.narod.ru/jivotnie/animashki-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4764" y="4374987"/>
            <a:ext cx="3295927" cy="2232992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5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0" name="Picture 9" descr="sсиницы"/>
          <p:cNvPicPr>
            <a:picLocks noChangeAspect="1" noChangeArrowheads="1"/>
          </p:cNvPicPr>
          <p:nvPr/>
        </p:nvPicPr>
        <p:blipFill>
          <a:blip r:embed="rId6"/>
          <a:srcRect l="43255" t="12220" r="3049" b="11405"/>
          <a:stretch>
            <a:fillRect/>
          </a:stretch>
        </p:blipFill>
        <p:spPr bwMode="auto">
          <a:xfrm>
            <a:off x="3685575" y="1633682"/>
            <a:ext cx="2071702" cy="14386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178579" y="3391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51714"/>
            <a:ext cx="878684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балаһын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ҡасырға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өйрәтер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балаһын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тоторға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өйрәтер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Йылы ергә   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                   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йәләшә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4" descr="волки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79" y="2158004"/>
            <a:ext cx="1452519" cy="121043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219" y="551714"/>
            <a:ext cx="1622554" cy="13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 descr="E:\мама\Мои рисунки\рисунки\кобра.jpg"/>
          <p:cNvPicPr>
            <a:picLocks noChangeAspect="1" noChangeArrowheads="1"/>
          </p:cNvPicPr>
          <p:nvPr/>
        </p:nvPicPr>
        <p:blipFill>
          <a:blip r:embed="rId5"/>
          <a:srcRect l="2654" t="4167" r="7106"/>
          <a:stretch>
            <a:fillRect/>
          </a:stretch>
        </p:blipFill>
        <p:spPr bwMode="auto">
          <a:xfrm>
            <a:off x="3536133" y="4500570"/>
            <a:ext cx="2428892" cy="1857388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6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65106"/>
            <a:ext cx="8786842" cy="886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…       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башынан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боҙолор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Яҡшылыҡ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эшлә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лә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һыуға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ташла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―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халыҡ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белер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халыҡ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белмәһә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  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белер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Бүленгәнде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…      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ашар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sea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7627">
            <a:off x="844129" y="798070"/>
            <a:ext cx="1522097" cy="1375560"/>
          </a:xfrm>
          <a:prstGeom prst="rect">
            <a:avLst/>
          </a:prstGeom>
          <a:noFill/>
        </p:spPr>
      </p:pic>
      <p:pic>
        <p:nvPicPr>
          <p:cNvPr id="5" name="Picture 11" descr="sea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73659">
            <a:off x="6265097" y="3151507"/>
            <a:ext cx="1486548" cy="906795"/>
          </a:xfrm>
          <a:prstGeom prst="rect">
            <a:avLst/>
          </a:prstGeom>
          <a:noFill/>
        </p:spPr>
      </p:pic>
      <p:pic>
        <p:nvPicPr>
          <p:cNvPr id="9" name="Picture 3" descr="wo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67944" y="4172912"/>
            <a:ext cx="2012953" cy="2731653"/>
          </a:xfrm>
          <a:prstGeom prst="rect">
            <a:avLst/>
          </a:prstGeom>
          <a:noFill/>
          <a:ln/>
        </p:spPr>
      </p:pic>
      <p:sp>
        <p:nvSpPr>
          <p:cNvPr id="8" name="Стрелка вправо 7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6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803442"/>
            <a:ext cx="8786842" cy="90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…       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көҙ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һанайҙар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Балдың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тәмен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…  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белә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Яңғыҙ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…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ҡар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яуҙырмаҫ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571604" y="285728"/>
            <a:ext cx="12309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6" y="285728"/>
            <a:ext cx="12309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02536" y="285728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bird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1857390" cy="1857388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5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79" y="2132856"/>
            <a:ext cx="200036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65106"/>
            <a:ext cx="8786842" cy="886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Арыҡ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булһа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              …      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аҫра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a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...   </a:t>
            </a:r>
            <a:r>
              <a:rPr lang="ba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ba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аҡтанып шоңҡар булмаҫ,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a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ишәк маҡтанып толпар булмаҫ.</a:t>
            </a: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....    </a:t>
            </a:r>
            <a:r>
              <a:rPr lang="ba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ba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шағың килһә,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a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һыуҙан ҡурҡма.</a:t>
            </a:r>
            <a:endParaRPr lang="ru-RU" sz="36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8" descr="овца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899" y="692696"/>
            <a:ext cx="2286016" cy="1828813"/>
          </a:xfrm>
          <a:prstGeom prst="rect">
            <a:avLst/>
          </a:prstGeom>
          <a:noFill/>
        </p:spPr>
      </p:pic>
      <p:pic>
        <p:nvPicPr>
          <p:cNvPr id="5" name="Picture 11" descr="sea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73659">
            <a:off x="474295" y="4949124"/>
            <a:ext cx="1454677" cy="887353"/>
          </a:xfrm>
          <a:prstGeom prst="rect">
            <a:avLst/>
          </a:prstGeom>
          <a:noFill/>
        </p:spPr>
      </p:pic>
      <p:pic>
        <p:nvPicPr>
          <p:cNvPr id="6" name="Picture 11" descr="sea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22926">
            <a:off x="975418" y="4858345"/>
            <a:ext cx="1752313" cy="1068911"/>
          </a:xfrm>
          <a:prstGeom prst="rect">
            <a:avLst/>
          </a:prstGeom>
          <a:noFill/>
        </p:spPr>
      </p:pic>
      <p:pic>
        <p:nvPicPr>
          <p:cNvPr id="8" name="Picture 9" descr="bird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816" y="2500306"/>
            <a:ext cx="1857390" cy="1857388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6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5455" y="332656"/>
            <a:ext cx="8786842" cy="1524708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703"/>
              </a:avLst>
            </a:prstTxWarp>
            <a:spAutoFit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Мәҡәлдәр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әйтемдәр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 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0950189">
            <a:off x="324129" y="1931944"/>
            <a:ext cx="3214710" cy="1473939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Йәнлектәр</a:t>
            </a:r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менән</a:t>
            </a:r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 rot="20861128">
            <a:off x="826926" y="3827117"/>
            <a:ext cx="3214710" cy="140250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Һандар</a:t>
            </a:r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менән</a:t>
            </a:r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>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 rot="622987">
            <a:off x="5190238" y="2731895"/>
            <a:ext cx="3438186" cy="830997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һүрәттәрҙә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9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910371">
            <a:off x="1057516" y="5108978"/>
            <a:ext cx="1230049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977434">
            <a:off x="2403426" y="4886794"/>
            <a:ext cx="1244360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lower03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6919">
            <a:off x="5436974" y="4982304"/>
            <a:ext cx="2098499" cy="1408551"/>
          </a:xfrm>
          <a:prstGeom prst="rect">
            <a:avLst/>
          </a:prstGeom>
          <a:noFill/>
        </p:spPr>
      </p:pic>
      <p:pic>
        <p:nvPicPr>
          <p:cNvPr id="12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12471">
            <a:off x="1617865" y="1478659"/>
            <a:ext cx="937014" cy="875368"/>
          </a:xfrm>
          <a:prstGeom prst="rect">
            <a:avLst/>
          </a:prstGeom>
          <a:noFill/>
        </p:spPr>
      </p:pic>
      <p:pic>
        <p:nvPicPr>
          <p:cNvPr id="13" name="Picture 13" descr="butterfly4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751433">
            <a:off x="6854549" y="1684846"/>
            <a:ext cx="827561" cy="742245"/>
          </a:xfrm>
          <a:prstGeom prst="rect">
            <a:avLst/>
          </a:prstGeom>
          <a:noFill/>
        </p:spPr>
      </p:pic>
      <p:pic>
        <p:nvPicPr>
          <p:cNvPr id="14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428736"/>
            <a:ext cx="357190" cy="3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500174"/>
            <a:ext cx="357190" cy="3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571612"/>
            <a:ext cx="357190" cy="3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143116"/>
            <a:ext cx="357190" cy="3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857364"/>
            <a:ext cx="357190" cy="3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714488"/>
            <a:ext cx="357190" cy="3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357190" cy="3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928802"/>
            <a:ext cx="357190" cy="3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695720"/>
            <a:ext cx="8786842" cy="93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Һауанан     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…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эҙләмәйҙәр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Яңғыҙ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…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яҙ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килтермәй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Ғилем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―     …   ,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аҡыл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―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ҡанат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sea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927" y="476672"/>
            <a:ext cx="1785950" cy="1339462"/>
          </a:xfrm>
          <a:prstGeom prst="rect">
            <a:avLst/>
          </a:prstGeom>
          <a:noFill/>
        </p:spPr>
      </p:pic>
      <p:pic>
        <p:nvPicPr>
          <p:cNvPr id="5" name="Picture 4" descr="ласточка"/>
          <p:cNvPicPr>
            <a:picLocks noChangeAspect="1" noChangeArrowheads="1"/>
          </p:cNvPicPr>
          <p:nvPr/>
        </p:nvPicPr>
        <p:blipFill>
          <a:blip r:embed="rId4"/>
          <a:srcRect l="26571" t="4094" r="26984"/>
          <a:stretch>
            <a:fillRect/>
          </a:stretch>
        </p:blipFill>
        <p:spPr bwMode="auto">
          <a:xfrm>
            <a:off x="2555776" y="2478845"/>
            <a:ext cx="1766094" cy="2059647"/>
          </a:xfrm>
          <a:prstGeom prst="rect">
            <a:avLst/>
          </a:prstGeom>
          <a:noFill/>
        </p:spPr>
      </p:pic>
      <p:pic>
        <p:nvPicPr>
          <p:cNvPr id="9217" name="Picture 1" descr="E:\мама\Мои рисунки\анимации животные\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832" y="4555854"/>
            <a:ext cx="2143108" cy="1814498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6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 r="2062" b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61554"/>
            <a:ext cx="8572560" cy="104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Аҡылһыҙ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…   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енһә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атаһын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танымаҫ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Күршенең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тауығы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булып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күренә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ике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тире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сыҡмай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a-RU" sz="44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Аҡыл ―теҙген, ҡылыҡ ―   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ba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еҙгенеңде белеп тарт.          </a:t>
            </a: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117" y="1837950"/>
            <a:ext cx="1296144" cy="151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l="22005" t="14689" r="11980"/>
          <a:stretch>
            <a:fillRect/>
          </a:stretch>
        </p:blipFill>
        <p:spPr bwMode="auto">
          <a:xfrm>
            <a:off x="3185685" y="109192"/>
            <a:ext cx="1785950" cy="17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bestgif.narod.ru/jivotnie/animashki-4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5129" y="4929198"/>
            <a:ext cx="2108869" cy="1428760"/>
          </a:xfrm>
          <a:prstGeom prst="rect">
            <a:avLst/>
          </a:prstGeom>
          <a:noFill/>
        </p:spPr>
      </p:pic>
      <p:pic>
        <p:nvPicPr>
          <p:cNvPr id="9" name="Picture 136" descr="баран, анимашк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0208" y="3352918"/>
            <a:ext cx="1571636" cy="1748444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8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34057" y="-4312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03497"/>
            <a:ext cx="8786842" cy="96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…   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йырын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йырлайым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үҙ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йырыңды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онотма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Әйткән һүҙ   ― осҡан   ...       .</a:t>
            </a: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Ҡарт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 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кәбәккә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алданмаҫ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соловей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26083" t="26096" r="15009" b="11082"/>
          <a:stretch>
            <a:fillRect/>
          </a:stretch>
        </p:blipFill>
        <p:spPr bwMode="auto">
          <a:xfrm>
            <a:off x="947217" y="476672"/>
            <a:ext cx="1847196" cy="1361076"/>
          </a:xfrm>
          <a:prstGeom prst="rect">
            <a:avLst/>
          </a:prstGeom>
          <a:noFill/>
        </p:spPr>
      </p:pic>
      <p:pic>
        <p:nvPicPr>
          <p:cNvPr id="6" name="Picture 7" descr="вороб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883869" y="4595159"/>
            <a:ext cx="2445919" cy="2214578"/>
          </a:xfrm>
          <a:prstGeom prst="rect">
            <a:avLst/>
          </a:prstGeom>
          <a:noFill/>
        </p:spPr>
      </p:pic>
      <p:pic>
        <p:nvPicPr>
          <p:cNvPr id="8" name="Picture 5" descr="bird7-1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80886" flipH="1">
            <a:off x="5789439" y="2069733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6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-104498"/>
            <a:ext cx="878684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урманды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һаҡлай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урман   …  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ҙы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һаҡлай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Һигеҙ   ....       </a:t>
            </a:r>
            <a:r>
              <a:rPr lang="ba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a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ҫрағансы,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һимеҙ            ...         </a:t>
            </a:r>
            <a:r>
              <a:rPr lang="ba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a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ҫра.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…           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теленән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таба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4" descr="медведь ест мед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084" y="245602"/>
            <a:ext cx="911006" cy="1029818"/>
          </a:xfrm>
          <a:prstGeom prst="rect">
            <a:avLst/>
          </a:prstGeom>
          <a:noFill/>
        </p:spPr>
      </p:pic>
      <p:pic>
        <p:nvPicPr>
          <p:cNvPr id="11" name="Picture 134" descr="волк, анима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3677" y="2033111"/>
            <a:ext cx="1592066" cy="913839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5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3" name="Picture 134" descr="волк, анима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326" y="2835392"/>
            <a:ext cx="1516348" cy="886187"/>
          </a:xfrm>
          <a:prstGeom prst="rect">
            <a:avLst/>
          </a:prstGeom>
          <a:noFill/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45" y="5169478"/>
            <a:ext cx="1535981" cy="113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 descr="медведь ест мед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405" y="760511"/>
            <a:ext cx="888988" cy="860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062" b="4124"/>
          <a:stretch>
            <a:fillRect/>
          </a:stretch>
        </p:blipFill>
        <p:spPr bwMode="auto">
          <a:xfrm>
            <a:off x="12165" y="19784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1454" y="-273067"/>
            <a:ext cx="8531886" cy="94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a-RU" sz="36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a-RU" sz="36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a-RU" sz="36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Һөҙә торған  ... ға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хоҙай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мөгөҙ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бирмәгән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…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нән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ҡурҡҡан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иген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икмәҫ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… 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ҙә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туҡ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…      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ҙа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теүәл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a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Йоҡо   ...  гә   генә моң.</a:t>
            </a:r>
            <a:endParaRPr lang="ru-RU" sz="4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24" descr="корова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755" y="1268760"/>
            <a:ext cx="690430" cy="809469"/>
          </a:xfrm>
          <a:prstGeom prst="rect">
            <a:avLst/>
          </a:prstGeom>
          <a:noFill/>
        </p:spPr>
      </p:pic>
      <p:pic>
        <p:nvPicPr>
          <p:cNvPr id="15" name="Picture 104" descr="волки, анима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82" y="3814895"/>
            <a:ext cx="1361023" cy="1134186"/>
          </a:xfrm>
          <a:prstGeom prst="rect">
            <a:avLst/>
          </a:prstGeom>
          <a:noFill/>
        </p:spPr>
      </p:pic>
      <p:pic>
        <p:nvPicPr>
          <p:cNvPr id="16" name="Picture 58" descr="овца,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7172" y="4156669"/>
            <a:ext cx="1242946" cy="994357"/>
          </a:xfrm>
          <a:prstGeom prst="rect">
            <a:avLst/>
          </a:prstGeom>
          <a:noFill/>
        </p:spPr>
      </p:pic>
      <p:pic>
        <p:nvPicPr>
          <p:cNvPr id="17" name="Picture 51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9372" y="5500281"/>
            <a:ext cx="754890" cy="827891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7"/>
          <a:srcRect l="3846" t="3367" r="3846" b="11140"/>
          <a:stretch>
            <a:fillRect/>
          </a:stretch>
        </p:blipFill>
        <p:spPr bwMode="auto">
          <a:xfrm>
            <a:off x="330657" y="2636912"/>
            <a:ext cx="1196074" cy="82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8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1" name="Picture 58" descr="овца,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7099" y="4435914"/>
            <a:ext cx="1282918" cy="1026334"/>
          </a:xfrm>
          <a:prstGeom prst="rect">
            <a:avLst/>
          </a:prstGeom>
          <a:noFill/>
        </p:spPr>
      </p:pic>
      <p:pic>
        <p:nvPicPr>
          <p:cNvPr id="12" name="Picture 58" descr="овца,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8645" y="4628685"/>
            <a:ext cx="1305853" cy="104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rot="21401763">
            <a:off x="3365538" y="1245419"/>
            <a:ext cx="3637283" cy="2861005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a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әҡәлдәр</a:t>
            </a:r>
          </a:p>
          <a:p>
            <a:pPr algn="ctr"/>
            <a:r>
              <a:rPr lang="ba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һәм </a:t>
            </a:r>
          </a:p>
          <a:p>
            <a:pPr algn="ctr"/>
            <a:r>
              <a:rPr lang="ba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әйтемдәрҙә</a:t>
            </a:r>
          </a:p>
          <a:p>
            <a:pPr algn="ctr"/>
            <a:r>
              <a:rPr lang="ba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һандар</a:t>
            </a:r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4034" name="Picture 2" descr="E:\мама\буквы и цифры\цифры 6\9999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714375" cy="762000"/>
          </a:xfrm>
          <a:prstGeom prst="rect">
            <a:avLst/>
          </a:prstGeom>
          <a:noFill/>
        </p:spPr>
      </p:pic>
      <p:pic>
        <p:nvPicPr>
          <p:cNvPr id="44035" name="Picture 3" descr="E:\мама\буквы и цифры\цифры 6\2222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928670"/>
            <a:ext cx="742950" cy="762000"/>
          </a:xfrm>
          <a:prstGeom prst="rect">
            <a:avLst/>
          </a:prstGeom>
          <a:noFill/>
        </p:spPr>
      </p:pic>
      <p:pic>
        <p:nvPicPr>
          <p:cNvPr id="44036" name="Picture 4" descr="E:\мама\буквы и цифры\Буквы и цифры - 2\8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642942" cy="803678"/>
          </a:xfrm>
          <a:prstGeom prst="rect">
            <a:avLst/>
          </a:prstGeom>
          <a:noFill/>
        </p:spPr>
      </p:pic>
      <p:pic>
        <p:nvPicPr>
          <p:cNvPr id="44037" name="Picture 5" descr="E:\мама\буквы и цифры\Буквы и цифры - 2\3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781" y="913497"/>
            <a:ext cx="481836" cy="577904"/>
          </a:xfrm>
          <a:prstGeom prst="rect">
            <a:avLst/>
          </a:prstGeom>
          <a:noFill/>
        </p:spPr>
      </p:pic>
      <p:pic>
        <p:nvPicPr>
          <p:cNvPr id="44038" name="Picture 6" descr="E:\мама\буквы и цифры\цифры 5\444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143248"/>
            <a:ext cx="1166819" cy="1166819"/>
          </a:xfrm>
          <a:prstGeom prst="rect">
            <a:avLst/>
          </a:prstGeom>
          <a:noFill/>
        </p:spPr>
      </p:pic>
      <p:pic>
        <p:nvPicPr>
          <p:cNvPr id="44039" name="Picture 7" descr="E:\мама\буквы и цифры\цифры 5\000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928670"/>
            <a:ext cx="928694" cy="928694"/>
          </a:xfrm>
          <a:prstGeom prst="rect">
            <a:avLst/>
          </a:prstGeom>
          <a:noFill/>
        </p:spPr>
      </p:pic>
      <p:pic>
        <p:nvPicPr>
          <p:cNvPr id="44040" name="Picture 8" descr="E:\мама\буквы и цифры\цифры 4\66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2071678"/>
            <a:ext cx="785818" cy="1178727"/>
          </a:xfrm>
          <a:prstGeom prst="rect">
            <a:avLst/>
          </a:prstGeom>
          <a:noFill/>
        </p:spPr>
      </p:pic>
      <p:pic>
        <p:nvPicPr>
          <p:cNvPr id="44041" name="Picture 9" descr="E:\мама\буквы и цифры\цифры 4\777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357298"/>
            <a:ext cx="714380" cy="857252"/>
          </a:xfrm>
          <a:prstGeom prst="rect">
            <a:avLst/>
          </a:prstGeom>
          <a:noFill/>
        </p:spPr>
      </p:pic>
      <p:pic>
        <p:nvPicPr>
          <p:cNvPr id="44042" name="Picture 10" descr="E:\мама\буквы и цифры\знаки\slovar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8148" y="5214950"/>
            <a:ext cx="9525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 l="4296" t="4861" r="45001" b="33332"/>
          <a:stretch>
            <a:fillRect/>
          </a:stretch>
        </p:blipFill>
        <p:spPr bwMode="auto">
          <a:xfrm>
            <a:off x="0" y="0"/>
            <a:ext cx="9144000" cy="68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Башҡорт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телендә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ҡайһы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мәҡәл-әйтемдәрҙә</a:t>
            </a:r>
            <a:endParaRPr lang="ru-RU" sz="3200" b="1" i="1" dirty="0" smtClean="0">
              <a:ln>
                <a:solidFill>
                  <a:sysClr val="windowText" lastClr="000000"/>
                </a:solidFill>
              </a:ln>
              <a:solidFill>
                <a:srgbClr val="0099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андар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осрай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Төшөп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ҡалған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һандарҙы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ҡуйығыҙ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200" b="1" i="1" dirty="0" smtClean="0">
              <a:ln>
                <a:solidFill>
                  <a:sysClr val="windowText" lastClr="0000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3075" y="2122374"/>
            <a:ext cx="857256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ba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ҡуян артынан йүгерһәң,  ... дә тота алмаҫһың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Әсә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өсөн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бала       … 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йәштә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    …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</a:t>
            </a:r>
            <a:r>
              <a:rPr lang="ba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ында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абына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E:\мама\буквы и цифры\цифры 6\222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083526"/>
            <a:ext cx="882254" cy="904876"/>
          </a:xfrm>
          <a:prstGeom prst="rect">
            <a:avLst/>
          </a:prstGeom>
          <a:noFill/>
        </p:spPr>
      </p:pic>
      <p:pic>
        <p:nvPicPr>
          <p:cNvPr id="39939" name="Picture 3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1342" y="1916832"/>
            <a:ext cx="923929" cy="1071570"/>
          </a:xfrm>
          <a:prstGeom prst="rect">
            <a:avLst/>
          </a:prstGeom>
          <a:noFill/>
        </p:spPr>
      </p:pic>
      <p:pic>
        <p:nvPicPr>
          <p:cNvPr id="8" name="Picture 3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307" y="3490686"/>
            <a:ext cx="923929" cy="998842"/>
          </a:xfrm>
          <a:prstGeom prst="rect">
            <a:avLst/>
          </a:prstGeom>
          <a:noFill/>
        </p:spPr>
      </p:pic>
      <p:pic>
        <p:nvPicPr>
          <p:cNvPr id="39940" name="Picture 4" descr="E:\мама\буквы и цифры\цифры 6\000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3957" y="3495084"/>
            <a:ext cx="919166" cy="1007305"/>
          </a:xfrm>
          <a:prstGeom prst="rect">
            <a:avLst/>
          </a:prstGeom>
          <a:noFill/>
        </p:spPr>
      </p:pic>
      <p:pic>
        <p:nvPicPr>
          <p:cNvPr id="39941" name="Picture 5" descr="E:\мама\буквы и цифры\цифры 6\000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7631" y="3495084"/>
            <a:ext cx="928695" cy="1017749"/>
          </a:xfrm>
          <a:prstGeom prst="rect">
            <a:avLst/>
          </a:prstGeom>
          <a:noFill/>
        </p:spPr>
      </p:pic>
      <p:pic>
        <p:nvPicPr>
          <p:cNvPr id="39942" name="Picture 6" descr="E:\мама\буквы и цифры\цифры 6\4444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8291" y="4149080"/>
            <a:ext cx="1154016" cy="1198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право 11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7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 l="4296" t="4861" r="45001" b="33332"/>
          <a:stretch>
            <a:fillRect/>
          </a:stretch>
        </p:blipFill>
        <p:spPr bwMode="auto">
          <a:xfrm>
            <a:off x="0" y="0"/>
            <a:ext cx="9144000" cy="68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106568"/>
            <a:ext cx="8572560" cy="118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йылға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ҡуян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тиреһе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түҙгән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Байлыҡ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айлыҡ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һаулыҡ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ҙур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байлыҡ</a:t>
            </a: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күңеле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һөйәк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бәләгә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яуап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Етемдең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ҡорһағы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ҡат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560" y="0"/>
            <a:ext cx="704850" cy="928670"/>
          </a:xfrm>
          <a:prstGeom prst="rect">
            <a:avLst/>
          </a:prstGeom>
          <a:noFill/>
        </p:spPr>
      </p:pic>
      <p:pic>
        <p:nvPicPr>
          <p:cNvPr id="15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196" y="1005579"/>
            <a:ext cx="704850" cy="857256"/>
          </a:xfrm>
          <a:prstGeom prst="rect">
            <a:avLst/>
          </a:prstGeom>
          <a:noFill/>
        </p:spPr>
      </p:pic>
      <p:pic>
        <p:nvPicPr>
          <p:cNvPr id="17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001" y="2519679"/>
            <a:ext cx="704850" cy="928694"/>
          </a:xfrm>
          <a:prstGeom prst="rect">
            <a:avLst/>
          </a:prstGeom>
          <a:noFill/>
        </p:spPr>
      </p:pic>
      <p:pic>
        <p:nvPicPr>
          <p:cNvPr id="18" name="Picture 5" descr="E:\мама\буквы и цифры\цифры 6\777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999" y="4005064"/>
            <a:ext cx="925122" cy="948843"/>
          </a:xfrm>
          <a:prstGeom prst="rect">
            <a:avLst/>
          </a:prstGeom>
          <a:noFill/>
        </p:spPr>
      </p:pic>
      <p:pic>
        <p:nvPicPr>
          <p:cNvPr id="19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6604" y="3953775"/>
            <a:ext cx="704850" cy="1000132"/>
          </a:xfrm>
          <a:prstGeom prst="rect">
            <a:avLst/>
          </a:prstGeom>
          <a:noFill/>
        </p:spPr>
      </p:pic>
      <p:pic>
        <p:nvPicPr>
          <p:cNvPr id="20" name="Picture 5" descr="E:\мама\буквы и цифры\цифры 6\777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5531201"/>
            <a:ext cx="925122" cy="1000132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5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 l="4296" t="4861" r="45001" b="33332"/>
          <a:stretch>
            <a:fillRect/>
          </a:stretch>
        </p:blipFill>
        <p:spPr bwMode="auto">
          <a:xfrm>
            <a:off x="0" y="0"/>
            <a:ext cx="9144000" cy="68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14236"/>
            <a:ext cx="8572560" cy="114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ҡат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үлсә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ҡат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киҫ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Дуҫынан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айырылған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йыл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илар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  …         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һум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аҡсаң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булғансы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          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дуҫың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булһын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*….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арлуғас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менән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булмай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… болот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менән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булмай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064" y="0"/>
            <a:ext cx="704850" cy="1142984"/>
          </a:xfrm>
          <a:prstGeom prst="rect">
            <a:avLst/>
          </a:prstGeom>
          <a:noFill/>
        </p:spPr>
      </p:pic>
      <p:pic>
        <p:nvPicPr>
          <p:cNvPr id="18" name="Picture 5" descr="E:\мама\буквы и цифры\цифры 6\777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1029328"/>
            <a:ext cx="925122" cy="1020281"/>
          </a:xfrm>
          <a:prstGeom prst="rect">
            <a:avLst/>
          </a:prstGeom>
          <a:noFill/>
        </p:spPr>
      </p:pic>
      <p:pic>
        <p:nvPicPr>
          <p:cNvPr id="19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435" y="2264878"/>
            <a:ext cx="755196" cy="1071570"/>
          </a:xfrm>
          <a:prstGeom prst="rect">
            <a:avLst/>
          </a:prstGeom>
          <a:noFill/>
        </p:spPr>
      </p:pic>
      <p:pic>
        <p:nvPicPr>
          <p:cNvPr id="12" name="Picture 5" descr="E:\мама\буквы и цифры\цифры 6\000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240412"/>
            <a:ext cx="1000132" cy="1096036"/>
          </a:xfrm>
          <a:prstGeom prst="rect">
            <a:avLst/>
          </a:prstGeom>
          <a:noFill/>
        </p:spPr>
      </p:pic>
      <p:pic>
        <p:nvPicPr>
          <p:cNvPr id="13" name="Picture 5" descr="E:\мама\буквы и цифры\цифры 6\000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240412"/>
            <a:ext cx="1000132" cy="1096036"/>
          </a:xfrm>
          <a:prstGeom prst="rect">
            <a:avLst/>
          </a:prstGeom>
          <a:noFill/>
        </p:spPr>
      </p:pic>
      <p:pic>
        <p:nvPicPr>
          <p:cNvPr id="14" name="Picture 5" descr="E:\мама\буквы и цифры\цифры 6\000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357562"/>
            <a:ext cx="1000132" cy="1096036"/>
          </a:xfrm>
          <a:prstGeom prst="rect">
            <a:avLst/>
          </a:prstGeom>
          <a:noFill/>
        </p:spPr>
      </p:pic>
      <p:pic>
        <p:nvPicPr>
          <p:cNvPr id="16" name="Picture 5" descr="E:\мама\буквы и цифры\цифры 6\000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357562"/>
            <a:ext cx="1000132" cy="1096036"/>
          </a:xfrm>
          <a:prstGeom prst="rect">
            <a:avLst/>
          </a:prstGeom>
          <a:noFill/>
        </p:spPr>
      </p:pic>
      <p:pic>
        <p:nvPicPr>
          <p:cNvPr id="21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755196" cy="1071570"/>
          </a:xfrm>
          <a:prstGeom prst="rect">
            <a:avLst/>
          </a:prstGeom>
          <a:noFill/>
        </p:spPr>
      </p:pic>
      <p:pic>
        <p:nvPicPr>
          <p:cNvPr id="22" name="Picture 5" descr="E:\мама\буквы и цифры\цифры 6\777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0"/>
            <a:ext cx="857256" cy="1071546"/>
          </a:xfrm>
          <a:prstGeom prst="rect">
            <a:avLst/>
          </a:prstGeom>
          <a:noFill/>
        </p:spPr>
      </p:pic>
      <p:pic>
        <p:nvPicPr>
          <p:cNvPr id="24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577" y="4429132"/>
            <a:ext cx="755196" cy="1143008"/>
          </a:xfrm>
          <a:prstGeom prst="rect">
            <a:avLst/>
          </a:prstGeom>
          <a:noFill/>
        </p:spPr>
      </p:pic>
      <p:pic>
        <p:nvPicPr>
          <p:cNvPr id="25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361983"/>
            <a:ext cx="857256" cy="1216386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6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 l="4296" t="4861" r="45001" b="33332"/>
          <a:stretch>
            <a:fillRect/>
          </a:stretch>
        </p:blipFill>
        <p:spPr bwMode="auto">
          <a:xfrm>
            <a:off x="-214282" y="-112425"/>
            <a:ext cx="9144000" cy="68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51217"/>
            <a:ext cx="8858280" cy="106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ҡылдан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арҡан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ишеп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булмай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тәкә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башы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ҡаҙанға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һыймай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… 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уйла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һөйлә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ҡәҙере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…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сәғәт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ашыҡҡанда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ярты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сәғәт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*….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арынан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бутҡа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булмай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799" y="276843"/>
            <a:ext cx="704850" cy="928670"/>
          </a:xfrm>
          <a:prstGeom prst="rect">
            <a:avLst/>
          </a:prstGeom>
          <a:noFill/>
        </p:spPr>
      </p:pic>
      <p:pic>
        <p:nvPicPr>
          <p:cNvPr id="24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641313"/>
            <a:ext cx="755196" cy="1143008"/>
          </a:xfrm>
          <a:prstGeom prst="rect">
            <a:avLst/>
          </a:prstGeom>
          <a:noFill/>
        </p:spPr>
      </p:pic>
      <p:pic>
        <p:nvPicPr>
          <p:cNvPr id="20" name="Picture 5" descr="E:\мама\буквы и цифры\цифры 6\777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650" y="3470613"/>
            <a:ext cx="1143008" cy="1214446"/>
          </a:xfrm>
          <a:prstGeom prst="rect">
            <a:avLst/>
          </a:prstGeom>
          <a:noFill/>
        </p:spPr>
      </p:pic>
      <p:pic>
        <p:nvPicPr>
          <p:cNvPr id="41986" name="Picture 2" descr="E:\мама\буквы и цифры\цифры 6\222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644" y="2298297"/>
            <a:ext cx="1143008" cy="1172316"/>
          </a:xfrm>
          <a:prstGeom prst="rect">
            <a:avLst/>
          </a:prstGeom>
          <a:noFill/>
        </p:spPr>
      </p:pic>
      <p:pic>
        <p:nvPicPr>
          <p:cNvPr id="23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54227"/>
            <a:ext cx="857256" cy="1216386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6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2" name="Picture 2" descr="E:\мама\буквы и цифры\цифры 6\222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316" y="1205513"/>
            <a:ext cx="1143008" cy="1172316"/>
          </a:xfrm>
          <a:prstGeom prst="rect">
            <a:avLst/>
          </a:prstGeom>
          <a:noFill/>
        </p:spPr>
      </p:pic>
      <p:pic>
        <p:nvPicPr>
          <p:cNvPr id="13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141374"/>
            <a:ext cx="857256" cy="1216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22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35696" y="2357430"/>
            <a:ext cx="6357982" cy="1545377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a-RU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Мәҡәлдәр һәм әйтемдәр һүрәттәрҙә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359396">
            <a:off x="2958670" y="3487786"/>
            <a:ext cx="937014" cy="875368"/>
          </a:xfrm>
          <a:prstGeom prst="rect">
            <a:avLst/>
          </a:prstGeom>
          <a:noFill/>
        </p:spPr>
      </p:pic>
      <p:pic>
        <p:nvPicPr>
          <p:cNvPr id="5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78645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00063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1481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nim17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9603" y="3714752"/>
            <a:ext cx="3373497" cy="2965868"/>
          </a:xfrm>
          <a:prstGeom prst="rect">
            <a:avLst/>
          </a:prstGeom>
          <a:noFill/>
        </p:spPr>
      </p:pic>
      <p:pic>
        <p:nvPicPr>
          <p:cNvPr id="9" name="Picture 4" descr="fairyl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6186487"/>
            <a:ext cx="7500958" cy="671513"/>
          </a:xfrm>
          <a:prstGeom prst="rect">
            <a:avLst/>
          </a:prstGeom>
          <a:noFill/>
        </p:spPr>
      </p:pic>
      <p:pic>
        <p:nvPicPr>
          <p:cNvPr id="10" name="Рисунок 9" descr="солнце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572000" y="1000108"/>
            <a:ext cx="1071570" cy="966794"/>
          </a:xfrm>
          <a:prstGeom prst="rect">
            <a:avLst/>
          </a:prstGeom>
        </p:spPr>
      </p:pic>
      <p:pic>
        <p:nvPicPr>
          <p:cNvPr id="11" name="Picture 4" descr="Картинка 21 из 7108"/>
          <p:cNvPicPr>
            <a:picLocks noChangeAspect="1" noChangeArrowheads="1"/>
          </p:cNvPicPr>
          <p:nvPr/>
        </p:nvPicPr>
        <p:blipFill>
          <a:blip r:embed="rId8"/>
          <a:srcRect l="1818" r="6818" b="35514"/>
          <a:stretch>
            <a:fillRect/>
          </a:stretch>
        </p:blipFill>
        <p:spPr bwMode="auto">
          <a:xfrm rot="565468" flipH="1">
            <a:off x="5923508" y="1428256"/>
            <a:ext cx="1643074" cy="85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Картинка 21 из 7108"/>
          <p:cNvPicPr>
            <a:picLocks noChangeAspect="1" noChangeArrowheads="1"/>
          </p:cNvPicPr>
          <p:nvPr/>
        </p:nvPicPr>
        <p:blipFill>
          <a:blip r:embed="rId9" cstate="print"/>
          <a:srcRect l="1818" r="6818" b="35514"/>
          <a:stretch>
            <a:fillRect/>
          </a:stretch>
        </p:blipFill>
        <p:spPr bwMode="auto">
          <a:xfrm>
            <a:off x="2714612" y="1142984"/>
            <a:ext cx="1285884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 l="4296" t="4861" r="45001" b="33332"/>
          <a:stretch>
            <a:fillRect/>
          </a:stretch>
        </p:blipFill>
        <p:spPr bwMode="auto">
          <a:xfrm>
            <a:off x="0" y="0"/>
            <a:ext cx="9144000" cy="68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829842"/>
            <a:ext cx="8572560" cy="1086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ауылда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ҡәрендәшең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булһын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… 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сәскә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яланды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матурламай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 …    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ҡарғаға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…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таш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етә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… 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ҡулыңа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эш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да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кереш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0" y="1883008"/>
            <a:ext cx="1168985" cy="927785"/>
          </a:xfrm>
          <a:prstGeom prst="rect">
            <a:avLst/>
          </a:prstGeom>
          <a:noFill/>
        </p:spPr>
      </p:pic>
      <p:pic>
        <p:nvPicPr>
          <p:cNvPr id="22" name="Picture 5" descr="E:\мама\буквы и цифры\цифры 6\777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37565"/>
            <a:ext cx="1406530" cy="672698"/>
          </a:xfrm>
          <a:prstGeom prst="rect">
            <a:avLst/>
          </a:prstGeom>
          <a:noFill/>
        </p:spPr>
      </p:pic>
      <p:pic>
        <p:nvPicPr>
          <p:cNvPr id="17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5512" y="3106287"/>
            <a:ext cx="946527" cy="1143008"/>
          </a:xfrm>
          <a:prstGeom prst="rect">
            <a:avLst/>
          </a:prstGeom>
          <a:noFill/>
        </p:spPr>
      </p:pic>
      <p:pic>
        <p:nvPicPr>
          <p:cNvPr id="43010" name="Picture 2" descr="E:\мама\буквы и цифры\цифры 6\444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394" y="3212976"/>
            <a:ext cx="928694" cy="1024320"/>
          </a:xfrm>
          <a:prstGeom prst="rect">
            <a:avLst/>
          </a:prstGeom>
          <a:noFill/>
        </p:spPr>
      </p:pic>
      <p:pic>
        <p:nvPicPr>
          <p:cNvPr id="43011" name="Picture 3" descr="E:\мама\буквы и цифры\цифры 6\0000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0422" y="3224975"/>
            <a:ext cx="1051702" cy="1024320"/>
          </a:xfrm>
          <a:prstGeom prst="rect">
            <a:avLst/>
          </a:prstGeom>
          <a:noFill/>
        </p:spPr>
      </p:pic>
      <p:pic>
        <p:nvPicPr>
          <p:cNvPr id="43012" name="Picture 4" descr="E:\мама\буквы и цифры\цифры 6\2222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907" y="4869160"/>
            <a:ext cx="1143008" cy="900794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8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2" name="Picture 5" descr="E:\мама\буквы и цифры\цифры 6\777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854536"/>
            <a:ext cx="1296144" cy="705027"/>
          </a:xfrm>
          <a:prstGeom prst="rect">
            <a:avLst/>
          </a:prstGeom>
          <a:noFill/>
        </p:spPr>
      </p:pic>
      <p:pic>
        <p:nvPicPr>
          <p:cNvPr id="13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8511" y="4869160"/>
            <a:ext cx="946527" cy="85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500042"/>
            <a:ext cx="8429684" cy="1857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   </a:t>
            </a:r>
            <a:r>
              <a:rPr lang="ru-RU" sz="1600" b="1" dirty="0" smtClean="0">
                <a:solidFill>
                  <a:srgbClr val="6600FF"/>
                </a:solidFill>
                <a:latin typeface="Georgia" pitchFamily="18" charset="0"/>
              </a:rPr>
              <a:t>Картинки  с сайтов: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6600FF"/>
                </a:solidFill>
                <a:latin typeface="Georgia" pitchFamily="18" charset="0"/>
                <a:hlinkClick r:id="rId2"/>
              </a:rPr>
              <a:t>-http://images.google.ru/imghp?hl=ru&amp;tab=wi</a:t>
            </a:r>
            <a:r>
              <a:rPr lang="ru-RU" sz="1600" b="1" dirty="0" smtClean="0">
                <a:solidFill>
                  <a:srgbClr val="6600FF"/>
                </a:solidFill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6600FF"/>
                </a:solidFill>
                <a:latin typeface="Georgia" pitchFamily="18" charset="0"/>
                <a:hlinkClick r:id="rId3"/>
              </a:rPr>
              <a:t>-http://images.yandex.ru/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3333FF"/>
                </a:solidFill>
                <a:latin typeface="+mj-lt"/>
                <a:hlinkClick r:id="rId4"/>
              </a:rPr>
              <a:t>-http://forum.materinstvo.ru/lofiversion/index.php/t371750-100.html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 детские фоны;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3333FF"/>
                </a:solidFill>
                <a:latin typeface="+mj-lt"/>
              </a:rPr>
              <a:t>-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Башҡорт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халыҡ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мәҡәлдәре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һәм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әйтемдәре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һүҙлеге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,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М.Х.Әхтәмов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,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Өфө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,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З.Биишева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исемендәге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 «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Китап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» </a:t>
            </a:r>
            <a:r>
              <a:rPr lang="ru-RU" sz="1600" b="1" dirty="0" err="1" smtClean="0">
                <a:solidFill>
                  <a:srgbClr val="3333FF"/>
                </a:solidFill>
                <a:latin typeface="+mj-lt"/>
              </a:rPr>
              <a:t>нәшриәте</a:t>
            </a:r>
            <a:r>
              <a:rPr lang="ru-RU" sz="1600" b="1" dirty="0" smtClean="0">
                <a:solidFill>
                  <a:srgbClr val="3333FF"/>
                </a:solidFill>
                <a:latin typeface="+mj-lt"/>
              </a:rPr>
              <a:t>,</a:t>
            </a:r>
            <a:r>
              <a:rPr lang="ru-RU" sz="1600" b="1" dirty="0" smtClean="0">
                <a:solidFill>
                  <a:srgbClr val="3333FF"/>
                </a:solidFill>
              </a:rPr>
              <a:t> </a:t>
            </a:r>
            <a:r>
              <a:rPr lang="ru-RU" sz="1600" b="1" dirty="0">
                <a:solidFill>
                  <a:srgbClr val="3333FF"/>
                </a:solidFill>
              </a:rPr>
              <a:t>2008 </a:t>
            </a:r>
            <a:r>
              <a:rPr lang="ru-RU" sz="1600" b="1" dirty="0" err="1" smtClean="0">
                <a:solidFill>
                  <a:srgbClr val="3333FF"/>
                </a:solidFill>
              </a:rPr>
              <a:t>йыл</a:t>
            </a:r>
            <a:r>
              <a:rPr lang="ru-RU" sz="1600" b="1" dirty="0" smtClean="0">
                <a:solidFill>
                  <a:srgbClr val="3333FF"/>
                </a:solidFill>
              </a:rPr>
              <a:t>. </a:t>
            </a:r>
            <a:endParaRPr lang="ru-RU" sz="1600" b="1" dirty="0" smtClean="0">
              <a:solidFill>
                <a:srgbClr val="3333FF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3861048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a-RU" dirty="0" smtClean="0"/>
              <a:t> Төҙөнө:  Торомтаева Рәмилә Юлаевна,</a:t>
            </a:r>
          </a:p>
          <a:p>
            <a:pPr algn="r"/>
            <a:r>
              <a:rPr lang="ru-RU" dirty="0" err="1"/>
              <a:t>б</a:t>
            </a:r>
            <a:r>
              <a:rPr lang="ru-RU" dirty="0" err="1" smtClean="0"/>
              <a:t>ашланғыс</a:t>
            </a:r>
            <a:r>
              <a:rPr lang="ru-RU" dirty="0" smtClean="0"/>
              <a:t> </a:t>
            </a:r>
            <a:r>
              <a:rPr lang="ru-RU" dirty="0" err="1" smtClean="0"/>
              <a:t>кластар</a:t>
            </a:r>
            <a:r>
              <a:rPr lang="ru-RU" dirty="0" smtClean="0"/>
              <a:t> у</a:t>
            </a:r>
            <a:r>
              <a:rPr lang="ba-RU" dirty="0" smtClean="0"/>
              <a:t>ҡытыусыһы</a:t>
            </a:r>
          </a:p>
          <a:p>
            <a:pPr algn="r"/>
            <a:r>
              <a:rPr lang="ba-RU" dirty="0" smtClean="0"/>
              <a:t>Сибай ҡалаһы, «Ирәндек</a:t>
            </a:r>
            <a:r>
              <a:rPr lang="ru-RU" dirty="0" smtClean="0"/>
              <a:t>»</a:t>
            </a:r>
            <a:r>
              <a:rPr lang="ba-RU" dirty="0" smtClean="0"/>
              <a:t> лицейы.</a:t>
            </a:r>
          </a:p>
          <a:p>
            <a:pPr algn="r"/>
            <a:endParaRPr lang="ba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4" y="0"/>
            <a:ext cx="5357826" cy="53578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928662" y="5143512"/>
            <a:ext cx="7215238" cy="1714488"/>
          </a:xfrm>
          <a:prstGeom prst="horizontalScroll">
            <a:avLst>
              <a:gd name="adj" fmla="val 205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3764"/>
                <a:gd name="adj2" fmla="val 187"/>
              </a:avLst>
            </a:prstTxWarp>
          </a:bodyPr>
          <a:lstStyle/>
          <a:p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Күп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уҡыһаң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күп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белерһең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0" descr="26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929066"/>
            <a:ext cx="857250" cy="857250"/>
          </a:xfrm>
          <a:prstGeom prst="rect">
            <a:avLst/>
          </a:prstGeom>
          <a:noFill/>
        </p:spPr>
      </p:pic>
      <p:pic>
        <p:nvPicPr>
          <p:cNvPr id="77825" name="Picture 1" descr="E:\мама\Мои рисунки\вещи, инструменты , компы\f1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571744"/>
            <a:ext cx="1409700" cy="590550"/>
          </a:xfrm>
          <a:prstGeom prst="rect">
            <a:avLst/>
          </a:prstGeom>
          <a:noFill/>
        </p:spPr>
      </p:pic>
      <p:pic>
        <p:nvPicPr>
          <p:cNvPr id="77826" name="Picture 2" descr="E:\мама\Мои рисунки\вещи, инструменты , компы\F08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142984"/>
            <a:ext cx="1143008" cy="1230931"/>
          </a:xfrm>
          <a:prstGeom prst="rect">
            <a:avLst/>
          </a:prstGeom>
          <a:noFill/>
        </p:spPr>
      </p:pic>
      <p:pic>
        <p:nvPicPr>
          <p:cNvPr id="77827" name="Picture 3" descr="E:\мама\Мои рисунки\вещи, инструменты , компы\sw1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05165">
            <a:off x="5407614" y="3219934"/>
            <a:ext cx="1358102" cy="1660397"/>
          </a:xfrm>
          <a:prstGeom prst="rect">
            <a:avLst/>
          </a:prstGeom>
          <a:noFill/>
        </p:spPr>
      </p:pic>
      <p:pic>
        <p:nvPicPr>
          <p:cNvPr id="77829" name="Picture 5" descr="E:\мама\Мои рисунки\вещи, инструменты , компы\komp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14290"/>
            <a:ext cx="1785950" cy="1785950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8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000100" y="5072074"/>
            <a:ext cx="7643866" cy="1785926"/>
          </a:xfrm>
          <a:prstGeom prst="horizontalScroll">
            <a:avLst>
              <a:gd name="adj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037"/>
              </a:avLst>
            </a:prstTxWarp>
          </a:bodyPr>
          <a:lstStyle/>
          <a:p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Белеү-нур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белмәү-хур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i-main-pic" descr="Картинка 19 из 6400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52"/>
            <a:ext cx="58579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4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r="3656" b="7677"/>
          <a:stretch>
            <a:fillRect/>
          </a:stretch>
        </p:blipFill>
        <p:spPr bwMode="auto">
          <a:xfrm>
            <a:off x="2143108" y="285728"/>
            <a:ext cx="50720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0" y="4437112"/>
            <a:ext cx="8964488" cy="2420888"/>
          </a:xfrm>
          <a:prstGeom prst="horizontalScroll">
            <a:avLst>
              <a:gd name="adj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a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ba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уҫтың дуҫ икәне </a:t>
            </a:r>
          </a:p>
          <a:p>
            <a:r>
              <a:rPr lang="ba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бәлә килгәндә беленер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3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7864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1142976" y="4571984"/>
            <a:ext cx="7215238" cy="2286016"/>
          </a:xfrm>
          <a:prstGeom prst="horizontalScroll">
            <a:avLst>
              <a:gd name="adj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2478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Аштың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тәме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тоҙ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менән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3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-1"/>
            <a:ext cx="7057603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5598375"/>
            <a:ext cx="7072362" cy="125962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643042" y="0"/>
          <a:ext cx="1357322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CorelDRAW" r:id="rId4" imgW="2612880" imgH="2612880" progId="">
                  <p:embed/>
                </p:oleObj>
              </mc:Choice>
              <mc:Fallback>
                <p:oleObj name="CorelDRAW" r:id="rId4" imgW="2612880" imgH="261288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0"/>
                        <a:ext cx="1357322" cy="1357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928662" y="5000636"/>
            <a:ext cx="7500990" cy="1857364"/>
          </a:xfrm>
          <a:prstGeom prst="horizontalScroll">
            <a:avLst>
              <a:gd name="adj" fmla="val 165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2478"/>
              </a:avLst>
            </a:prstTxWarp>
          </a:bodyPr>
          <a:lstStyle/>
          <a:p>
            <a:r>
              <a:rPr lang="ba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Баланың бармағы ауыртһа, әсәнең йөрәге ауыртыр.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12" descr="285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271462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7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E:\мама\Мои рисунки\ВРЕМЕНА ГОДА, ПРИРОДА\Фрукты\00012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000792" cy="4824757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0" y="4797152"/>
            <a:ext cx="9144000" cy="2060848"/>
          </a:xfrm>
          <a:prstGeom prst="horizontalScroll">
            <a:avLst>
              <a:gd name="adj" fmla="val 161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2478"/>
              </a:avLst>
            </a:prstTxWarp>
          </a:bodyPr>
          <a:lstStyle/>
          <a:p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Күҙ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өсөн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яҙ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яҡшы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ауыҙ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өсөн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көҙ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яҡшы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286776" y="6357958"/>
            <a:ext cx="857224" cy="500042"/>
          </a:xfrm>
          <a:prstGeom prst="rightArrow">
            <a:avLst>
              <a:gd name="adj1" fmla="val 50000"/>
              <a:gd name="adj2" fmla="val 30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hlinkClick r:id="rId3" action="ppaction://hlinksldjump"/>
              </a:rPr>
              <a:t>НАЗАД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647</Words>
  <Application>Microsoft Office PowerPoint</Application>
  <PresentationFormat>Экран (4:3)</PresentationFormat>
  <Paragraphs>298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Рауиля Давлеткулова</cp:lastModifiedBy>
  <cp:revision>84</cp:revision>
  <dcterms:created xsi:type="dcterms:W3CDTF">2011-05-20T03:32:38Z</dcterms:created>
  <dcterms:modified xsi:type="dcterms:W3CDTF">2019-02-02T00:11:42Z</dcterms:modified>
</cp:coreProperties>
</file>