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70" r:id="rId2"/>
    <p:sldId id="334" r:id="rId3"/>
    <p:sldId id="333" r:id="rId4"/>
    <p:sldId id="332" r:id="rId5"/>
    <p:sldId id="331" r:id="rId6"/>
    <p:sldId id="330" r:id="rId7"/>
    <p:sldId id="329" r:id="rId8"/>
    <p:sldId id="336" r:id="rId9"/>
    <p:sldId id="335" r:id="rId10"/>
    <p:sldId id="319" r:id="rId11"/>
    <p:sldId id="30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FFCC"/>
    <a:srgbClr val="00CCFF"/>
    <a:srgbClr val="009900"/>
    <a:srgbClr val="DEF034"/>
    <a:srgbClr val="6CDF4D"/>
    <a:srgbClr val="FF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94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ba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5E1AABD7-3FEB-4748-BF95-0ADA878252B1}" type="datetimeFigureOut">
              <a:rPr lang="ba-RU"/>
              <a:pPr>
                <a:defRPr/>
              </a:pPr>
              <a:t>02.02.19</a:t>
            </a:fld>
            <a:endParaRPr lang="ba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a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ba-RU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ba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6D5D110D-44D4-4E48-8646-C19252A675EB}" type="slidenum">
              <a:rPr lang="ba-RU"/>
              <a:pPr>
                <a:defRPr/>
              </a:pPr>
              <a:t>‹#›</a:t>
            </a:fld>
            <a:endParaRPr lang="ba-RU"/>
          </a:p>
        </p:txBody>
      </p:sp>
    </p:spTree>
    <p:extLst>
      <p:ext uri="{BB962C8B-B14F-4D97-AF65-F5344CB8AC3E}">
        <p14:creationId xmlns:p14="http://schemas.microsoft.com/office/powerpoint/2010/main" val="400790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a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D6F6A9-0C56-48F7-9555-37517D2BF5A4}" type="slidenum">
              <a:rPr lang="ba-RU" smtClean="0"/>
              <a:pPr>
                <a:defRPr/>
              </a:pPr>
              <a:t>1</a:t>
            </a:fld>
            <a:endParaRPr lang="ba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F0915-39A8-46DD-93DB-33806F438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3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570E-ABD6-4C84-8FC9-24457869B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9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877DE-9A83-4E37-A262-DCF92B3B7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34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63FB9-1D46-42A0-8A7D-CF914013ED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68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9162F-10C4-4AEC-BB9B-78D60344F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90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F2BF-3D20-4EDD-B9E3-490450CF8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51BC4-0F5D-4600-8A20-97A805DB2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3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D728A-3959-49F2-8271-C3279A909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6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6D4AA-71DF-49EF-A161-5E6BF8BD7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34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2C36F-2988-4359-9337-984FE9567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47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6E0C7-4E3C-4ECB-97EC-63CF2AFD0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90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57575E-DD73-4412-ABEC-942E3A77A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2" r:id="rId2"/>
    <p:sldLayoutId id="2147484168" r:id="rId3"/>
    <p:sldLayoutId id="2147484163" r:id="rId4"/>
    <p:sldLayoutId id="2147484164" r:id="rId5"/>
    <p:sldLayoutId id="2147484165" r:id="rId6"/>
    <p:sldLayoutId id="2147484169" r:id="rId7"/>
    <p:sldLayoutId id="2147484170" r:id="rId8"/>
    <p:sldLayoutId id="2147484171" r:id="rId9"/>
    <p:sldLayoutId id="2147484166" r:id="rId10"/>
    <p:sldLayoutId id="21474841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a-RU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Башҡорт теле </a:t>
            </a:r>
            <a:r>
              <a:rPr lang="ru-RU" sz="9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3</a:t>
            </a:r>
            <a:endParaRPr lang="ba-RU" sz="9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>
          <a:xfrm>
            <a:off x="642910" y="3357562"/>
            <a:ext cx="8086725" cy="639763"/>
          </a:xfrm>
        </p:spPr>
        <p:txBody>
          <a:bodyPr/>
          <a:lstStyle/>
          <a:p>
            <a:pPr eaLnBrk="1" hangingPunct="1"/>
            <a:r>
              <a:rPr lang="ba-RU" alt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Кешенең </a:t>
            </a:r>
          </a:p>
          <a:p>
            <a:pPr eaLnBrk="1" hangingPunct="1"/>
            <a:r>
              <a:rPr lang="ba-RU" alt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исем-фамилиялары,</a:t>
            </a:r>
          </a:p>
          <a:p>
            <a:pPr eaLnBrk="1" hangingPunct="1"/>
            <a:r>
              <a:rPr lang="ba-RU" alt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хайуан ҡушаматтары.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52400" y="6096000"/>
            <a:ext cx="3822700" cy="639763"/>
          </a:xfrm>
        </p:spPr>
        <p:txBody>
          <a:bodyPr rtlCol="0">
            <a:normAutofit fontScale="25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ba-RU" sz="6400" dirty="0" smtClean="0">
                <a:latin typeface="Times New Roman" pitchFamily="18" charset="0"/>
                <a:cs typeface="Times New Roman" pitchFamily="18" charset="0"/>
              </a:rPr>
              <a:t>Торомтаева Рәмилә Юлай ҡыҙы,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ba-RU" sz="6400" dirty="0" smtClean="0">
                <a:latin typeface="Times New Roman" pitchFamily="18" charset="0"/>
                <a:cs typeface="Times New Roman" pitchFamily="18" charset="0"/>
              </a:rPr>
              <a:t>Сибай ҡала гимназияһының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ba-RU" sz="6400" dirty="0" smtClean="0">
                <a:latin typeface="Times New Roman" pitchFamily="18" charset="0"/>
                <a:cs typeface="Times New Roman" pitchFamily="18" charset="0"/>
              </a:rPr>
              <a:t>башланғыс кластар уҡытыусыһы</a:t>
            </a:r>
            <a:r>
              <a:rPr lang="ba-RU" dirty="0" smtClean="0"/>
              <a:t>.</a:t>
            </a:r>
            <a:endParaRPr lang="ba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685800" y="2057400"/>
            <a:ext cx="64468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a-RU" altLang="ru-RU" sz="3200">
                <a:solidFill>
                  <a:srgbClr val="C00000"/>
                </a:solidFill>
                <a:latin typeface="Arial" charset="0"/>
              </a:rPr>
              <a:t>Һығымта: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a-RU" altLang="ru-RU" sz="3200">
                <a:solidFill>
                  <a:srgbClr val="4584D3"/>
                </a:solidFill>
                <a:latin typeface="Arial" charset="0"/>
              </a:rPr>
              <a:t>Фамилия ҙур хәрефтән яҙыла,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a-RU" altLang="ru-RU" sz="3200">
                <a:solidFill>
                  <a:srgbClr val="4584D3"/>
                </a:solidFill>
                <a:latin typeface="Arial" charset="0"/>
              </a:rPr>
              <a:t> аҙағында </a:t>
            </a:r>
            <a:r>
              <a:rPr lang="ba-RU" altLang="ru-RU" sz="3200">
                <a:solidFill>
                  <a:srgbClr val="000099"/>
                </a:solidFill>
                <a:latin typeface="Arial" charset="0"/>
              </a:rPr>
              <a:t>[ф]</a:t>
            </a:r>
            <a:r>
              <a:rPr lang="ba-RU" altLang="ru-RU" sz="3200">
                <a:solidFill>
                  <a:srgbClr val="4584D3"/>
                </a:solidFill>
                <a:latin typeface="Arial" charset="0"/>
              </a:rPr>
              <a:t> өнө ишетәбеҙ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a-RU" altLang="ru-RU" sz="3200">
                <a:solidFill>
                  <a:srgbClr val="4584D3"/>
                </a:solidFill>
                <a:latin typeface="Arial" charset="0"/>
              </a:rPr>
              <a:t> </a:t>
            </a:r>
            <a:r>
              <a:rPr lang="ba-RU" altLang="ru-RU" sz="3200">
                <a:solidFill>
                  <a:srgbClr val="002060"/>
                </a:solidFill>
                <a:latin typeface="Arial" charset="0"/>
              </a:rPr>
              <a:t>в </a:t>
            </a:r>
            <a:r>
              <a:rPr lang="ba-RU" altLang="ru-RU" sz="3200">
                <a:solidFill>
                  <a:srgbClr val="4584D3"/>
                </a:solidFill>
                <a:latin typeface="Arial" charset="0"/>
              </a:rPr>
              <a:t>хәрефе яҙабыҙ.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3200">
              <a:solidFill>
                <a:srgbClr val="4584D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28596" y="3214686"/>
            <a:ext cx="8229600" cy="1252537"/>
          </a:xfrm>
        </p:spPr>
        <p:txBody>
          <a:bodyPr/>
          <a:lstStyle/>
          <a:p>
            <a:r>
              <a:rPr lang="ba-RU" alt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Рәхмәт!</a:t>
            </a:r>
            <a:endParaRPr lang="ru-RU" altLang="ru-RU" sz="8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Заголовок 1"/>
          <p:cNvSpPr txBox="1">
            <a:spLocks/>
          </p:cNvSpPr>
          <p:nvPr/>
        </p:nvSpPr>
        <p:spPr bwMode="auto">
          <a:xfrm>
            <a:off x="304800" y="3048000"/>
            <a:ext cx="8382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576263" indent="-2730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855663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1462088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4000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5800" y="304800"/>
            <a:ext cx="3813175" cy="2430463"/>
          </a:xfrm>
        </p:spPr>
        <p:txBody>
          <a:bodyPr/>
          <a:lstStyle/>
          <a:p>
            <a:r>
              <a:rPr lang="ba-RU" altLang="ru-RU" dirty="0" smtClean="0"/>
              <a:t>Мостай Кәрим</a:t>
            </a:r>
            <a:endParaRPr lang="ru-RU" alt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343400" y="2743200"/>
            <a:ext cx="4495800" cy="2420938"/>
          </a:xfrm>
        </p:spPr>
        <p:txBody>
          <a:bodyPr/>
          <a:lstStyle/>
          <a:p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karim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052" b="2005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625" y="338138"/>
            <a:ext cx="3813175" cy="2430462"/>
          </a:xfrm>
        </p:spPr>
        <p:txBody>
          <a:bodyPr/>
          <a:lstStyle/>
          <a:p>
            <a:r>
              <a:rPr lang="ba-RU" altLang="ru-RU" dirty="0" smtClean="0"/>
              <a:t>Зәйнәб Биишева</a:t>
            </a:r>
            <a:endParaRPr lang="ru-RU" alt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863" y="2786063"/>
            <a:ext cx="3817937" cy="2420937"/>
          </a:xfrm>
        </p:spPr>
        <p:txBody>
          <a:bodyPr/>
          <a:lstStyle/>
          <a:p>
            <a:pPr marL="457200" indent="-457200">
              <a:buFontTx/>
              <a:buChar char="-"/>
            </a:pPr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Zajnab_biishev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715" b="2071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625" y="338138"/>
            <a:ext cx="3813175" cy="2430462"/>
          </a:xfrm>
        </p:spPr>
        <p:txBody>
          <a:bodyPr/>
          <a:lstStyle/>
          <a:p>
            <a:r>
              <a:rPr lang="ba-RU" altLang="ru-RU" dirty="0" smtClean="0"/>
              <a:t>Кәтибә Кинйәбулатова</a:t>
            </a:r>
            <a:endParaRPr lang="ru-RU" alt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863" y="2786063"/>
            <a:ext cx="3817937" cy="2420937"/>
          </a:xfrm>
        </p:spPr>
        <p:txBody>
          <a:bodyPr/>
          <a:lstStyle/>
          <a:p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ello_html_5c3d2b19(1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800" b="1880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338138"/>
            <a:ext cx="4114800" cy="2430462"/>
          </a:xfrm>
        </p:spPr>
        <p:txBody>
          <a:bodyPr/>
          <a:lstStyle/>
          <a:p>
            <a:r>
              <a:rPr lang="ba-RU" altLang="ru-RU" dirty="0" smtClean="0"/>
              <a:t>Фәүзиә Рәхимғолова</a:t>
            </a:r>
            <a:endParaRPr lang="ru-RU" alt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191000" y="2895600"/>
            <a:ext cx="4427538" cy="2420938"/>
          </a:xfrm>
        </p:spPr>
        <p:txBody>
          <a:bodyPr/>
          <a:lstStyle/>
          <a:p>
            <a:pPr marL="457200" indent="-457200">
              <a:buFontTx/>
              <a:buChar char="-"/>
            </a:pPr>
            <a:endParaRPr lang="ba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Rahimgulov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7438" b="1743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625" y="338138"/>
            <a:ext cx="3813175" cy="2430462"/>
          </a:xfrm>
        </p:spPr>
        <p:txBody>
          <a:bodyPr/>
          <a:lstStyle/>
          <a:p>
            <a:r>
              <a:rPr lang="ba-RU" altLang="ru-RU" smtClean="0"/>
              <a:t>Сафуан Әлибай</a:t>
            </a:r>
            <a:endParaRPr lang="ru-RU" altLang="ru-RU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863" y="2786063"/>
            <a:ext cx="3817937" cy="2420937"/>
          </a:xfrm>
        </p:spPr>
        <p:txBody>
          <a:bodyPr/>
          <a:lstStyle/>
          <a:p>
            <a:r>
              <a:rPr lang="ba-RU" altLang="ru-RU" sz="3200" dirty="0" smtClean="0">
                <a:latin typeface="Times New Roman" pitchFamily="18" charset="0"/>
                <a:cs typeface="Times New Roman" pitchFamily="18" charset="0"/>
              </a:rPr>
              <a:t>- балалар шағиры</a:t>
            </a:r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47" b="2114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625" y="338138"/>
            <a:ext cx="3813175" cy="2430462"/>
          </a:xfrm>
        </p:spPr>
        <p:txBody>
          <a:bodyPr/>
          <a:lstStyle/>
          <a:p>
            <a:r>
              <a:rPr lang="ba-RU" altLang="ru-RU" dirty="0" smtClean="0"/>
              <a:t>Абдулхаҡ Игебаев</a:t>
            </a:r>
            <a:endParaRPr lang="ru-RU" alt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863" y="2786063"/>
            <a:ext cx="3817937" cy="2420937"/>
          </a:xfrm>
        </p:spPr>
        <p:txBody>
          <a:bodyPr/>
          <a:lstStyle/>
          <a:p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220px-Абдулхак_Игебаев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210" b="2021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625" y="338138"/>
            <a:ext cx="3813175" cy="2430462"/>
          </a:xfrm>
        </p:spPr>
        <p:txBody>
          <a:bodyPr/>
          <a:lstStyle/>
          <a:p>
            <a:r>
              <a:rPr lang="ba-RU" altLang="ru-RU" dirty="0" smtClean="0"/>
              <a:t>Гөлфиә Юнысова</a:t>
            </a:r>
            <a:endParaRPr lang="ru-RU" alt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863" y="2786063"/>
            <a:ext cx="3817937" cy="2420937"/>
          </a:xfrm>
        </p:spPr>
        <p:txBody>
          <a:bodyPr/>
          <a:lstStyle/>
          <a:p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Без названия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7177" b="1717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625" y="338138"/>
            <a:ext cx="3813175" cy="2430462"/>
          </a:xfrm>
        </p:spPr>
        <p:txBody>
          <a:bodyPr/>
          <a:lstStyle/>
          <a:p>
            <a:r>
              <a:rPr lang="ba-RU" altLang="ru-RU" dirty="0" smtClean="0"/>
              <a:t>Факиһа Туғыҙбаева</a:t>
            </a:r>
            <a:endParaRPr lang="ru-RU" altLang="ru-RU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863" y="2786063"/>
            <a:ext cx="3817937" cy="2420937"/>
          </a:xfrm>
        </p:spPr>
        <p:txBody>
          <a:bodyPr/>
          <a:lstStyle/>
          <a:p>
            <a:endParaRPr lang="ru-RU" alt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Fakiha-Tugizbaeva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990" b="2099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1487</TotalTime>
  <Words>62</Words>
  <Application>Microsoft Office PowerPoint</Application>
  <PresentationFormat>Экран (4:3)</PresentationFormat>
  <Paragraphs>22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Башҡорт теле 3</vt:lpstr>
      <vt:lpstr>Мостай Кәрим</vt:lpstr>
      <vt:lpstr>Зәйнәб Биишева</vt:lpstr>
      <vt:lpstr>Кәтибә Кинйәбулатова</vt:lpstr>
      <vt:lpstr>Фәүзиә Рәхимғолова</vt:lpstr>
      <vt:lpstr>Сафуан Әлибай</vt:lpstr>
      <vt:lpstr>Абдулхаҡ Игебаев</vt:lpstr>
      <vt:lpstr>Гөлфиә Юнысова</vt:lpstr>
      <vt:lpstr>Факиһа Туғыҙбаева</vt:lpstr>
      <vt:lpstr>Презентация PowerPoint</vt:lpstr>
      <vt:lpstr>Рәхмәт!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Рамиля Турумтаева</dc:creator>
  <cp:lastModifiedBy>Рауиля Давлеткулова</cp:lastModifiedBy>
  <cp:revision>69</cp:revision>
  <cp:lastPrinted>1601-01-01T00:00:00Z</cp:lastPrinted>
  <dcterms:created xsi:type="dcterms:W3CDTF">1601-01-01T00:00:00Z</dcterms:created>
  <dcterms:modified xsi:type="dcterms:W3CDTF">2019-02-02T00:18:08Z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